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sldIdLst>
    <p:sldId id="256" r:id="rId2"/>
    <p:sldId id="257" r:id="rId3"/>
    <p:sldId id="259" r:id="rId4"/>
    <p:sldId id="264" r:id="rId5"/>
    <p:sldId id="260" r:id="rId6"/>
    <p:sldId id="262" r:id="rId7"/>
    <p:sldId id="263" r:id="rId8"/>
    <p:sldId id="261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49AA3-5AA7-4ABA-A881-B5DB26D2CAC4}" v="254" dt="2023-02-22T09:02:59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sali venkatesh" userId="e19cd8a24024011e" providerId="LiveId" clId="{F9F49AA3-5AA7-4ABA-A881-B5DB26D2CAC4}"/>
    <pc:docChg chg="undo custSel addSld delSld modSld sldOrd modMainMaster">
      <pc:chgData name="kamsali venkatesh" userId="e19cd8a24024011e" providerId="LiveId" clId="{F9F49AA3-5AA7-4ABA-A881-B5DB26D2CAC4}" dt="2023-02-22T09:06:10.363" v="1924" actId="1076"/>
      <pc:docMkLst>
        <pc:docMk/>
      </pc:docMkLst>
      <pc:sldChg chg="addSp delSp modSp mod modTransition setBg delDesignElem">
        <pc:chgData name="kamsali venkatesh" userId="e19cd8a24024011e" providerId="LiveId" clId="{F9F49AA3-5AA7-4ABA-A881-B5DB26D2CAC4}" dt="2023-02-21T16:29:46.241" v="761"/>
        <pc:sldMkLst>
          <pc:docMk/>
          <pc:sldMk cId="3533704165" sldId="256"/>
        </pc:sldMkLst>
        <pc:spChg chg="mod">
          <ac:chgData name="kamsali venkatesh" userId="e19cd8a24024011e" providerId="LiveId" clId="{F9F49AA3-5AA7-4ABA-A881-B5DB26D2CAC4}" dt="2023-02-21T16:25:45.193" v="747" actId="255"/>
          <ac:spMkLst>
            <pc:docMk/>
            <pc:sldMk cId="3533704165" sldId="256"/>
            <ac:spMk id="2" creationId="{54A495CD-3232-D4A0-30E9-E2E805179A3D}"/>
          </ac:spMkLst>
        </pc:spChg>
        <pc:spChg chg="mod">
          <ac:chgData name="kamsali venkatesh" userId="e19cd8a24024011e" providerId="LiveId" clId="{F9F49AA3-5AA7-4ABA-A881-B5DB26D2CAC4}" dt="2023-02-21T16:25:50.813" v="748" actId="1076"/>
          <ac:spMkLst>
            <pc:docMk/>
            <pc:sldMk cId="3533704165" sldId="256"/>
            <ac:spMk id="3" creationId="{C0CA30D1-290E-C474-3459-DD83AF9D9FF6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13" creationId="{66D61E08-70C3-48D8-BEA0-787111DC30DA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15" creationId="{FC55298F-0AE5-478E-AD2B-03C2614C5833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17" creationId="{C180E4EA-0B63-4779-A895-7E90E71088F3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19" creationId="{CEE01D9D-3DE8-4EED-B0D3-8F3C79CC7673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21" creationId="{89AF5CE9-607F-43F4-8983-DCD6DA4051FD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23" creationId="{6EEA2DBD-9E1E-4521-8C01-F32AD18A89E3}"/>
          </ac:spMkLst>
        </pc:spChg>
        <pc:spChg chg="add del">
          <ac:chgData name="kamsali venkatesh" userId="e19cd8a24024011e" providerId="LiveId" clId="{F9F49AA3-5AA7-4ABA-A881-B5DB26D2CAC4}" dt="2023-02-21T14:47:00.988" v="29" actId="26606"/>
          <ac:spMkLst>
            <pc:docMk/>
            <pc:sldMk cId="3533704165" sldId="256"/>
            <ac:spMk id="25" creationId="{15BBD2C1-BA9B-46A9-A27A-33498B169272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2" creationId="{66D61E08-70C3-48D8-BEA0-787111DC30DA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3" creationId="{FC55298F-0AE5-478E-AD2B-03C2614C5833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4" creationId="{C180E4EA-0B63-4779-A895-7E90E71088F3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5" creationId="{CEE01D9D-3DE8-4EED-B0D3-8F3C79CC7673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6" creationId="{89AF5CE9-607F-43F4-8983-DCD6DA4051FD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7" creationId="{6EEA2DBD-9E1E-4521-8C01-F32AD18A89E3}"/>
          </ac:spMkLst>
        </pc:spChg>
        <pc:spChg chg="add del">
          <ac:chgData name="kamsali venkatesh" userId="e19cd8a24024011e" providerId="LiveId" clId="{F9F49AA3-5AA7-4ABA-A881-B5DB26D2CAC4}" dt="2023-02-21T14:48:05.409" v="34"/>
          <ac:spMkLst>
            <pc:docMk/>
            <pc:sldMk cId="3533704165" sldId="256"/>
            <ac:spMk id="38" creationId="{15BBD2C1-BA9B-46A9-A27A-33498B169272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39" creationId="{F5F0CD5C-72F3-4090-8A69-8E15CB432AC2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41" creationId="{217496A2-9394-4FB7-BA0E-717D2D2E7A43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42" creationId="{67374FB5-CBB7-46FF-95B5-2251BC6856ED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44" creationId="{34BCEAB7-D9E0-40A4-9254-8593BD346EAB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46" creationId="{D567A354-BB63-405C-8E5F-2F510E670F16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48" creationId="{9185A8D7-2F20-4F7A-97BE-21DB1654C7F7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49" creationId="{8CDA3497-1EDA-4EB3-9C27-4D9835D30AAB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50" creationId="{CB65BD56-22B3-4E13-BFCA-B8E8BEB92D6C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51" creationId="{41F9764E-9AA0-49A3-9EA2-885EE9914014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52" creationId="{6790ED68-BCA0-4247-A72F-1CB85DF068C3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53" creationId="{FA3A4F4A-4DC4-43F2-AC2D-06211A812FC0}"/>
          </ac:spMkLst>
        </pc:spChg>
        <pc:spChg chg="add del">
          <ac:chgData name="kamsali venkatesh" userId="e19cd8a24024011e" providerId="LiveId" clId="{F9F49AA3-5AA7-4ABA-A881-B5DB26D2CAC4}" dt="2023-02-21T14:48:11.203" v="36" actId="26606"/>
          <ac:spMkLst>
            <pc:docMk/>
            <pc:sldMk cId="3533704165" sldId="256"/>
            <ac:spMk id="54" creationId="{DD0F2B3F-DC55-4FA7-B667-1ACD07920937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55" creationId="{84CFB374-B343-457A-B567-B4D784B1FEAE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58" creationId="{8CDA3497-1EDA-4EB3-9C27-4D9835D30AAB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59" creationId="{41F9764E-9AA0-49A3-9EA2-885EE9914014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60" creationId="{FA3A4F4A-4DC4-43F2-AC2D-06211A812FC0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61" creationId="{84CFB374-B343-457A-B567-B4D784B1FEAE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62" creationId="{0597FEEE-1E11-4396-BB69-B43FA92F9580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63" creationId="{A2DB2F81-3E68-4044-B7C2-03DEEC50D8F5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3533704165" sldId="256"/>
            <ac:spMk id="64" creationId="{DC2F7294-2397-4C96-AB1E-E66CDEA3B5DF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65" creationId="{0597FEEE-1E11-4396-BB69-B43FA92F9580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66" creationId="{A2DB2F81-3E68-4044-B7C2-03DEEC50D8F5}"/>
          </ac:spMkLst>
        </pc:spChg>
        <pc:spChg chg="add del">
          <ac:chgData name="kamsali venkatesh" userId="e19cd8a24024011e" providerId="LiveId" clId="{F9F49AA3-5AA7-4ABA-A881-B5DB26D2CAC4}" dt="2023-02-21T15:01:08.415" v="373"/>
          <ac:spMkLst>
            <pc:docMk/>
            <pc:sldMk cId="3533704165" sldId="256"/>
            <ac:spMk id="67" creationId="{DC2F7294-2397-4C96-AB1E-E66CDEA3B5DF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0" creationId="{8CDA3497-1EDA-4EB3-9C27-4D9835D30AAB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1" creationId="{41F9764E-9AA0-49A3-9EA2-885EE9914014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2" creationId="{FA3A4F4A-4DC4-43F2-AC2D-06211A812FC0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3" creationId="{84CFB374-B343-457A-B567-B4D784B1FEAE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4" creationId="{0597FEEE-1E11-4396-BB69-B43FA92F9580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5" creationId="{A2DB2F81-3E68-4044-B7C2-03DEEC50D8F5}"/>
          </ac:spMkLst>
        </pc:spChg>
        <pc:spChg chg="add del">
          <ac:chgData name="kamsali venkatesh" userId="e19cd8a24024011e" providerId="LiveId" clId="{F9F49AA3-5AA7-4ABA-A881-B5DB26D2CAC4}" dt="2023-02-21T15:15:23.689" v="429" actId="26606"/>
          <ac:spMkLst>
            <pc:docMk/>
            <pc:sldMk cId="3533704165" sldId="256"/>
            <ac:spMk id="76" creationId="{DC2F7294-2397-4C96-AB1E-E66CDEA3B5DF}"/>
          </ac:spMkLst>
        </pc:spChg>
        <pc:picChg chg="add del">
          <ac:chgData name="kamsali venkatesh" userId="e19cd8a24024011e" providerId="LiveId" clId="{F9F49AA3-5AA7-4ABA-A881-B5DB26D2CAC4}" dt="2023-02-21T14:47:00.988" v="29" actId="26606"/>
          <ac:picMkLst>
            <pc:docMk/>
            <pc:sldMk cId="3533704165" sldId="256"/>
            <ac:picMk id="5" creationId="{D858F71E-831D-B914-46D8-C42F159B95EB}"/>
          </ac:picMkLst>
        </pc:picChg>
        <pc:picChg chg="add del">
          <ac:chgData name="kamsali venkatesh" userId="e19cd8a24024011e" providerId="LiveId" clId="{F9F49AA3-5AA7-4ABA-A881-B5DB26D2CAC4}" dt="2023-02-21T14:47:03.542" v="31" actId="26606"/>
          <ac:picMkLst>
            <pc:docMk/>
            <pc:sldMk cId="3533704165" sldId="256"/>
            <ac:picMk id="27" creationId="{B7044AE8-CA88-E727-75BA-ED95D736FC60}"/>
          </ac:picMkLst>
        </pc:picChg>
        <pc:picChg chg="add mod">
          <ac:chgData name="kamsali venkatesh" userId="e19cd8a24024011e" providerId="LiveId" clId="{F9F49AA3-5AA7-4ABA-A881-B5DB26D2CAC4}" dt="2023-02-21T14:48:11.214" v="37" actId="26606"/>
          <ac:picMkLst>
            <pc:docMk/>
            <pc:sldMk cId="3533704165" sldId="256"/>
            <ac:picMk id="29" creationId="{09F8FF66-0C1C-3A20-58BC-20F3C0936DCC}"/>
          </ac:picMkLst>
        </pc:picChg>
        <pc:cxnChg chg="add del">
          <ac:chgData name="kamsali venkatesh" userId="e19cd8a24024011e" providerId="LiveId" clId="{F9F49AA3-5AA7-4ABA-A881-B5DB26D2CAC4}" dt="2023-02-21T14:47:00.988" v="29" actId="26606"/>
          <ac:cxnSpMkLst>
            <pc:docMk/>
            <pc:sldMk cId="3533704165" sldId="256"/>
            <ac:cxnSpMk id="9" creationId="{A57C1A16-B8AB-4D99-A195-A38F556A6486}"/>
          </ac:cxnSpMkLst>
        </pc:cxnChg>
        <pc:cxnChg chg="add del">
          <ac:chgData name="kamsali venkatesh" userId="e19cd8a24024011e" providerId="LiveId" clId="{F9F49AA3-5AA7-4ABA-A881-B5DB26D2CAC4}" dt="2023-02-21T14:47:00.988" v="29" actId="26606"/>
          <ac:cxnSpMkLst>
            <pc:docMk/>
            <pc:sldMk cId="3533704165" sldId="256"/>
            <ac:cxnSpMk id="11" creationId="{F8A9B20B-D1DD-4573-B5EC-558029519236}"/>
          </ac:cxnSpMkLst>
        </pc:cxnChg>
        <pc:cxnChg chg="add del">
          <ac:chgData name="kamsali venkatesh" userId="e19cd8a24024011e" providerId="LiveId" clId="{F9F49AA3-5AA7-4ABA-A881-B5DB26D2CAC4}" dt="2023-02-21T14:48:05.409" v="34"/>
          <ac:cxnSpMkLst>
            <pc:docMk/>
            <pc:sldMk cId="3533704165" sldId="256"/>
            <ac:cxnSpMk id="30" creationId="{A57C1A16-B8AB-4D99-A195-A38F556A6486}"/>
          </ac:cxnSpMkLst>
        </pc:cxnChg>
        <pc:cxnChg chg="add del">
          <ac:chgData name="kamsali venkatesh" userId="e19cd8a24024011e" providerId="LiveId" clId="{F9F49AA3-5AA7-4ABA-A881-B5DB26D2CAC4}" dt="2023-02-21T14:48:05.409" v="34"/>
          <ac:cxnSpMkLst>
            <pc:docMk/>
            <pc:sldMk cId="3533704165" sldId="256"/>
            <ac:cxnSpMk id="31" creationId="{F8A9B20B-D1DD-4573-B5EC-558029519236}"/>
          </ac:cxnSpMkLst>
        </pc:cxnChg>
        <pc:cxnChg chg="add del">
          <ac:chgData name="kamsali venkatesh" userId="e19cd8a24024011e" providerId="LiveId" clId="{F9F49AA3-5AA7-4ABA-A881-B5DB26D2CAC4}" dt="2023-02-21T14:48:11.203" v="36" actId="26606"/>
          <ac:cxnSpMkLst>
            <pc:docMk/>
            <pc:sldMk cId="3533704165" sldId="256"/>
            <ac:cxnSpMk id="40" creationId="{3D57B2BA-243C-45C7-A5D8-46CA719437FC}"/>
          </ac:cxnSpMkLst>
        </pc:cxnChg>
        <pc:cxnChg chg="add del">
          <ac:chgData name="kamsali venkatesh" userId="e19cd8a24024011e" providerId="LiveId" clId="{F9F49AA3-5AA7-4ABA-A881-B5DB26D2CAC4}" dt="2023-02-21T14:48:11.203" v="36" actId="26606"/>
          <ac:cxnSpMkLst>
            <pc:docMk/>
            <pc:sldMk cId="3533704165" sldId="256"/>
            <ac:cxnSpMk id="43" creationId="{D02CF681-4765-4E88-802F-B2474DCD516A}"/>
          </ac:cxnSpMkLst>
        </pc:cxnChg>
        <pc:cxnChg chg="add del">
          <ac:chgData name="kamsali venkatesh" userId="e19cd8a24024011e" providerId="LiveId" clId="{F9F49AA3-5AA7-4ABA-A881-B5DB26D2CAC4}" dt="2023-02-21T15:01:08.415" v="373"/>
          <ac:cxnSpMkLst>
            <pc:docMk/>
            <pc:sldMk cId="3533704165" sldId="256"/>
            <ac:cxnSpMk id="45" creationId="{27A85E05-9D34-4977-8352-DB3956997445}"/>
          </ac:cxnSpMkLst>
        </pc:cxnChg>
        <pc:cxnChg chg="add del">
          <ac:chgData name="kamsali venkatesh" userId="e19cd8a24024011e" providerId="LiveId" clId="{F9F49AA3-5AA7-4ABA-A881-B5DB26D2CAC4}" dt="2023-02-21T15:01:08.415" v="373"/>
          <ac:cxnSpMkLst>
            <pc:docMk/>
            <pc:sldMk cId="3533704165" sldId="256"/>
            <ac:cxnSpMk id="47" creationId="{5CDED616-E554-4DB6-9F28-08F38A64A940}"/>
          </ac:cxnSpMkLst>
        </pc:cxnChg>
        <pc:cxnChg chg="add del">
          <ac:chgData name="kamsali venkatesh" userId="e19cd8a24024011e" providerId="LiveId" clId="{F9F49AA3-5AA7-4ABA-A881-B5DB26D2CAC4}" dt="2023-02-21T14:48:56.548" v="45"/>
          <ac:cxnSpMkLst>
            <pc:docMk/>
            <pc:sldMk cId="3533704165" sldId="256"/>
            <ac:cxnSpMk id="56" creationId="{27A85E05-9D34-4977-8352-DB3956997445}"/>
          </ac:cxnSpMkLst>
        </pc:cxnChg>
        <pc:cxnChg chg="add del">
          <ac:chgData name="kamsali venkatesh" userId="e19cd8a24024011e" providerId="LiveId" clId="{F9F49AA3-5AA7-4ABA-A881-B5DB26D2CAC4}" dt="2023-02-21T14:48:56.548" v="45"/>
          <ac:cxnSpMkLst>
            <pc:docMk/>
            <pc:sldMk cId="3533704165" sldId="256"/>
            <ac:cxnSpMk id="57" creationId="{5CDED616-E554-4DB6-9F28-08F38A64A940}"/>
          </ac:cxnSpMkLst>
        </pc:cxnChg>
        <pc:cxnChg chg="add del">
          <ac:chgData name="kamsali venkatesh" userId="e19cd8a24024011e" providerId="LiveId" clId="{F9F49AA3-5AA7-4ABA-A881-B5DB26D2CAC4}" dt="2023-02-21T15:15:23.689" v="429" actId="26606"/>
          <ac:cxnSpMkLst>
            <pc:docMk/>
            <pc:sldMk cId="3533704165" sldId="256"/>
            <ac:cxnSpMk id="68" creationId="{27A85E05-9D34-4977-8352-DB3956997445}"/>
          </ac:cxnSpMkLst>
        </pc:cxnChg>
        <pc:cxnChg chg="add del">
          <ac:chgData name="kamsali venkatesh" userId="e19cd8a24024011e" providerId="LiveId" clId="{F9F49AA3-5AA7-4ABA-A881-B5DB26D2CAC4}" dt="2023-02-21T15:15:23.689" v="429" actId="26606"/>
          <ac:cxnSpMkLst>
            <pc:docMk/>
            <pc:sldMk cId="3533704165" sldId="256"/>
            <ac:cxnSpMk id="69" creationId="{5CDED616-E554-4DB6-9F28-08F38A64A940}"/>
          </ac:cxnSpMkLst>
        </pc:cxnChg>
      </pc:sldChg>
      <pc:sldChg chg="addSp delSp modSp mod modTransition setBg setFolMasterObjs setClrOvrMap delDesignElem">
        <pc:chgData name="kamsali venkatesh" userId="e19cd8a24024011e" providerId="LiveId" clId="{F9F49AA3-5AA7-4ABA-A881-B5DB26D2CAC4}" dt="2023-02-22T05:40:23.565" v="1259"/>
        <pc:sldMkLst>
          <pc:docMk/>
          <pc:sldMk cId="941865969" sldId="257"/>
        </pc:sldMkLst>
        <pc:spChg chg="add del mod">
          <ac:chgData name="kamsali venkatesh" userId="e19cd8a24024011e" providerId="LiveId" clId="{F9F49AA3-5AA7-4ABA-A881-B5DB26D2CAC4}" dt="2023-02-21T14:56:17.568" v="328" actId="15"/>
          <ac:spMkLst>
            <pc:docMk/>
            <pc:sldMk cId="941865969" sldId="257"/>
            <ac:spMk id="2" creationId="{5C72268B-9E64-19E0-427D-ABF859BD3482}"/>
          </ac:spMkLst>
        </pc:spChg>
        <pc:spChg chg="add del mod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" creationId="{EDC47999-C47B-F29A-EBBF-ECA95DB4E957}"/>
          </ac:spMkLst>
        </pc:spChg>
        <pc:spChg chg="add del mod">
          <ac:chgData name="kamsali venkatesh" userId="e19cd8a24024011e" providerId="LiveId" clId="{F9F49AA3-5AA7-4ABA-A881-B5DB26D2CAC4}" dt="2023-02-21T14:52:57.229" v="89"/>
          <ac:spMkLst>
            <pc:docMk/>
            <pc:sldMk cId="941865969" sldId="257"/>
            <ac:spMk id="3" creationId="{B45E9629-D514-869E-E102-436328AA817E}"/>
          </ac:spMkLst>
        </pc:spChg>
        <pc:spChg chg="add mod">
          <ac:chgData name="kamsali venkatesh" userId="e19cd8a24024011e" providerId="LiveId" clId="{F9F49AA3-5AA7-4ABA-A881-B5DB26D2CAC4}" dt="2023-02-21T15:31:34.353" v="660" actId="255"/>
          <ac:spMkLst>
            <pc:docMk/>
            <pc:sldMk cId="941865969" sldId="257"/>
            <ac:spMk id="4" creationId="{995271F3-CC5B-8290-FA6B-EE468B5E2ADC}"/>
          </ac:spMkLst>
        </pc:spChg>
        <pc:spChg chg="add mod">
          <ac:chgData name="kamsali venkatesh" userId="e19cd8a24024011e" providerId="LiveId" clId="{F9F49AA3-5AA7-4ABA-A881-B5DB26D2CAC4}" dt="2023-02-22T05:40:16.238" v="1257" actId="20577"/>
          <ac:spMkLst>
            <pc:docMk/>
            <pc:sldMk cId="941865969" sldId="257"/>
            <ac:spMk id="5" creationId="{D5655E04-AA5C-565B-3F85-B8A43DE02CD7}"/>
          </ac:spMkLst>
        </pc:spChg>
        <pc:spChg chg="add mod">
          <ac:chgData name="kamsali venkatesh" userId="e19cd8a24024011e" providerId="LiveId" clId="{F9F49AA3-5AA7-4ABA-A881-B5DB26D2CAC4}" dt="2023-02-22T05:39:53.375" v="1239" actId="20577"/>
          <ac:spMkLst>
            <pc:docMk/>
            <pc:sldMk cId="941865969" sldId="257"/>
            <ac:spMk id="6" creationId="{11855E84-955A-FC26-75BC-E81DFCC29C95}"/>
          </ac:spMkLst>
        </pc:spChg>
        <pc:spChg chg="add del mod">
          <ac:chgData name="kamsali venkatesh" userId="e19cd8a24024011e" providerId="LiveId" clId="{F9F49AA3-5AA7-4ABA-A881-B5DB26D2CAC4}" dt="2023-02-22T05:40:23.565" v="1259"/>
          <ac:spMkLst>
            <pc:docMk/>
            <pc:sldMk cId="941865969" sldId="257"/>
            <ac:spMk id="7" creationId="{22D39734-BC38-5BB1-A6DE-BA55559EC9B2}"/>
          </ac:spMkLst>
        </pc:spChg>
        <pc:spChg chg="add del">
          <ac:chgData name="kamsali venkatesh" userId="e19cd8a24024011e" providerId="LiveId" clId="{F9F49AA3-5AA7-4ABA-A881-B5DB26D2CAC4}" dt="2023-02-21T14:46:03.714" v="17" actId="26606"/>
          <ac:spMkLst>
            <pc:docMk/>
            <pc:sldMk cId="941865969" sldId="257"/>
            <ac:spMk id="7" creationId="{2B566528-1B12-4246-9431-5C2D7D081168}"/>
          </ac:spMkLst>
        </pc:spChg>
        <pc:spChg chg="add del">
          <ac:chgData name="kamsali venkatesh" userId="e19cd8a24024011e" providerId="LiveId" clId="{F9F49AA3-5AA7-4ABA-A881-B5DB26D2CAC4}" dt="2023-02-21T14:46:03.714" v="17" actId="26606"/>
          <ac:spMkLst>
            <pc:docMk/>
            <pc:sldMk cId="941865969" sldId="257"/>
            <ac:spMk id="9" creationId="{2E80C965-DB6D-4F81-9E9E-B027384D0BD6}"/>
          </ac:spMkLst>
        </pc:spChg>
        <pc:spChg chg="add del">
          <ac:chgData name="kamsali venkatesh" userId="e19cd8a24024011e" providerId="LiveId" clId="{F9F49AA3-5AA7-4ABA-A881-B5DB26D2CAC4}" dt="2023-02-21T14:46:03.714" v="17" actId="26606"/>
          <ac:spMkLst>
            <pc:docMk/>
            <pc:sldMk cId="941865969" sldId="257"/>
            <ac:spMk id="11" creationId="{A580F890-B085-4E95-96AA-55AEBEC5CE6E}"/>
          </ac:spMkLst>
        </pc:spChg>
        <pc:spChg chg="add del">
          <ac:chgData name="kamsali venkatesh" userId="e19cd8a24024011e" providerId="LiveId" clId="{F9F49AA3-5AA7-4ABA-A881-B5DB26D2CAC4}" dt="2023-02-21T14:46:03.714" v="17" actId="26606"/>
          <ac:spMkLst>
            <pc:docMk/>
            <pc:sldMk cId="941865969" sldId="257"/>
            <ac:spMk id="13" creationId="{D3F51FEB-38FB-4F6C-9F7B-2F2AFAB65463}"/>
          </ac:spMkLst>
        </pc:spChg>
        <pc:spChg chg="add del">
          <ac:chgData name="kamsali venkatesh" userId="e19cd8a24024011e" providerId="LiveId" clId="{F9F49AA3-5AA7-4ABA-A881-B5DB26D2CAC4}" dt="2023-02-21T14:46:03.714" v="17" actId="26606"/>
          <ac:spMkLst>
            <pc:docMk/>
            <pc:sldMk cId="941865969" sldId="257"/>
            <ac:spMk id="15" creationId="{1E547BA6-BAE0-43BB-A7CA-60F69CE252F0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17" creationId="{38FAA1A1-D861-433F-88FA-1E9D6FD31D11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18" creationId="{09588DA8-065E-4F6F-8EFD-43104AB2E0CF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19" creationId="{8D71EDA1-87BF-4D5D-AB79-F346FD19278A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20" creationId="{C4285719-470E-454C-AF62-8323075F1F5B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21" creationId="{CD9FE4EF-C4D8-49A0-B2FF-81D8DB7D8A24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22" creationId="{4300840D-0A0B-4512-BACA-B439D5B9C57C}"/>
          </ac:spMkLst>
        </pc:spChg>
        <pc:spChg chg="add del">
          <ac:chgData name="kamsali venkatesh" userId="e19cd8a24024011e" providerId="LiveId" clId="{F9F49AA3-5AA7-4ABA-A881-B5DB26D2CAC4}" dt="2023-02-21T14:46:05.539" v="19" actId="26606"/>
          <ac:spMkLst>
            <pc:docMk/>
            <pc:sldMk cId="941865969" sldId="257"/>
            <ac:spMk id="23" creationId="{D2B78728-A580-49A7-84F9-6EF6F583ADE0}"/>
          </ac:spMkLst>
        </pc:spChg>
        <pc:spChg chg="add del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5" creationId="{2B566528-1B12-4246-9431-5C2D7D081168}"/>
          </ac:spMkLst>
        </pc:spChg>
        <pc:spChg chg="add del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6" creationId="{2E80C965-DB6D-4F81-9E9E-B027384D0BD6}"/>
          </ac:spMkLst>
        </pc:spChg>
        <pc:spChg chg="add del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7" creationId="{A580F890-B085-4E95-96AA-55AEBEC5CE6E}"/>
          </ac:spMkLst>
        </pc:spChg>
        <pc:spChg chg="add del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8" creationId="{D3F51FEB-38FB-4F6C-9F7B-2F2AFAB65463}"/>
          </ac:spMkLst>
        </pc:spChg>
        <pc:spChg chg="add del">
          <ac:chgData name="kamsali venkatesh" userId="e19cd8a24024011e" providerId="LiveId" clId="{F9F49AA3-5AA7-4ABA-A881-B5DB26D2CAC4}" dt="2023-02-21T14:46:25.299" v="25" actId="26606"/>
          <ac:spMkLst>
            <pc:docMk/>
            <pc:sldMk cId="941865969" sldId="257"/>
            <ac:spMk id="29" creationId="{1E547BA6-BAE0-43BB-A7CA-60F69CE252F0}"/>
          </ac:spMkLst>
        </pc:spChg>
        <pc:spChg chg="add del">
          <ac:chgData name="kamsali venkatesh" userId="e19cd8a24024011e" providerId="LiveId" clId="{F9F49AA3-5AA7-4ABA-A881-B5DB26D2CAC4}" dt="2023-02-21T14:46:18.495" v="22" actId="26606"/>
          <ac:spMkLst>
            <pc:docMk/>
            <pc:sldMk cId="941865969" sldId="257"/>
            <ac:spMk id="35" creationId="{2B566528-1B12-4246-9431-5C2D7D081168}"/>
          </ac:spMkLst>
        </pc:spChg>
        <pc:spChg chg="add del">
          <ac:chgData name="kamsali venkatesh" userId="e19cd8a24024011e" providerId="LiveId" clId="{F9F49AA3-5AA7-4ABA-A881-B5DB26D2CAC4}" dt="2023-02-21T14:46:39.893" v="27"/>
          <ac:spMkLst>
            <pc:docMk/>
            <pc:sldMk cId="941865969" sldId="257"/>
            <ac:spMk id="36" creationId="{9228552E-C8B1-4A80-8448-0787CE0FC704}"/>
          </ac:spMkLst>
        </pc:spChg>
        <pc:spChg chg="add del">
          <ac:chgData name="kamsali venkatesh" userId="e19cd8a24024011e" providerId="LiveId" clId="{F9F49AA3-5AA7-4ABA-A881-B5DB26D2CAC4}" dt="2023-02-21T14:46:18.495" v="22" actId="26606"/>
          <ac:spMkLst>
            <pc:docMk/>
            <pc:sldMk cId="941865969" sldId="257"/>
            <ac:spMk id="37" creationId="{2E80C965-DB6D-4F81-9E9E-B027384D0BD6}"/>
          </ac:spMkLst>
        </pc:spChg>
        <pc:spChg chg="add del">
          <ac:chgData name="kamsali venkatesh" userId="e19cd8a24024011e" providerId="LiveId" clId="{F9F49AA3-5AA7-4ABA-A881-B5DB26D2CAC4}" dt="2023-02-21T14:46:18.495" v="22" actId="26606"/>
          <ac:spMkLst>
            <pc:docMk/>
            <pc:sldMk cId="941865969" sldId="257"/>
            <ac:spMk id="39" creationId="{A580F890-B085-4E95-96AA-55AEBEC5CE6E}"/>
          </ac:spMkLst>
        </pc:spChg>
        <pc:spChg chg="add del">
          <ac:chgData name="kamsali venkatesh" userId="e19cd8a24024011e" providerId="LiveId" clId="{F9F49AA3-5AA7-4ABA-A881-B5DB26D2CAC4}" dt="2023-02-21T14:46:18.495" v="22" actId="26606"/>
          <ac:spMkLst>
            <pc:docMk/>
            <pc:sldMk cId="941865969" sldId="257"/>
            <ac:spMk id="41" creationId="{D3F51FEB-38FB-4F6C-9F7B-2F2AFAB65463}"/>
          </ac:spMkLst>
        </pc:spChg>
        <pc:spChg chg="add del">
          <ac:chgData name="kamsali venkatesh" userId="e19cd8a24024011e" providerId="LiveId" clId="{F9F49AA3-5AA7-4ABA-A881-B5DB26D2CAC4}" dt="2023-02-21T14:46:18.495" v="22" actId="26606"/>
          <ac:spMkLst>
            <pc:docMk/>
            <pc:sldMk cId="941865969" sldId="257"/>
            <ac:spMk id="43" creationId="{1E547BA6-BAE0-43BB-A7CA-60F69CE252F0}"/>
          </ac:spMkLst>
        </pc:spChg>
        <pc:spChg chg="add del">
          <ac:chgData name="kamsali venkatesh" userId="e19cd8a24024011e" providerId="LiveId" clId="{F9F49AA3-5AA7-4ABA-A881-B5DB26D2CAC4}" dt="2023-02-21T14:46:25.278" v="24" actId="26606"/>
          <ac:spMkLst>
            <pc:docMk/>
            <pc:sldMk cId="941865969" sldId="257"/>
            <ac:spMk id="45" creationId="{2659FDB4-FCBE-4A89-B46D-43D4FA54464D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66" creationId="{31AF5A33-5C3E-4B00-B636-470C37CD0793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68" creationId="{1D4F4279-6CB8-4935-B70E-47B0D4BF7E33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74" creationId="{BD4BEF6F-1F5D-425B-B942-CE0EC90D3760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76" creationId="{17D310E3-BA9A-4243-B504-0D1F6220659B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78" creationId="{E866FCBB-59B5-4CDF-BEE6-633824440939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80" creationId="{6AC675E8-14B6-40FA-B3B3-C1E2E39D26EC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82" creationId="{56989EBF-8722-45B6-80BA-3B62833E4F59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84" creationId="{7C9F3575-4D35-4C55-93E6-A0BB647C5A1F}"/>
          </ac:spMkLst>
        </pc:spChg>
        <pc:spChg chg="add del">
          <ac:chgData name="kamsali venkatesh" userId="e19cd8a24024011e" providerId="LiveId" clId="{F9F49AA3-5AA7-4ABA-A881-B5DB26D2CAC4}" dt="2023-02-21T14:48:56.548" v="45"/>
          <ac:spMkLst>
            <pc:docMk/>
            <pc:sldMk cId="941865969" sldId="257"/>
            <ac:spMk id="86" creationId="{868C8FD7-A917-4543-8961-F5EB09C27570}"/>
          </ac:spMkLst>
        </pc:spChg>
        <pc:grpChg chg="add del">
          <ac:chgData name="kamsali venkatesh" userId="e19cd8a24024011e" providerId="LiveId" clId="{F9F49AA3-5AA7-4ABA-A881-B5DB26D2CAC4}" dt="2023-02-21T14:48:56.548" v="45"/>
          <ac:grpSpMkLst>
            <pc:docMk/>
            <pc:sldMk cId="941865969" sldId="257"/>
            <ac:grpSpMk id="54" creationId="{E4951899-B99C-47AB-9C7C-16264D7A14C5}"/>
          </ac:grpSpMkLst>
        </pc:grpChg>
        <pc:graphicFrameChg chg="add del">
          <ac:chgData name="kamsali venkatesh" userId="e19cd8a24024011e" providerId="LiveId" clId="{F9F49AA3-5AA7-4ABA-A881-B5DB26D2CAC4}" dt="2023-02-21T14:46:18.495" v="22" actId="26606"/>
          <ac:graphicFrameMkLst>
            <pc:docMk/>
            <pc:sldMk cId="941865969" sldId="257"/>
            <ac:graphicFrameMk id="31" creationId="{63E4ED04-7E16-A78A-CCD5-04AAB8450632}"/>
          </ac:graphicFrameMkLst>
        </pc:graphicFrameChg>
        <pc:graphicFrameChg chg="add del">
          <ac:chgData name="kamsali venkatesh" userId="e19cd8a24024011e" providerId="LiveId" clId="{F9F49AA3-5AA7-4ABA-A881-B5DB26D2CAC4}" dt="2023-02-21T14:46:25.278" v="24" actId="26606"/>
          <ac:graphicFrameMkLst>
            <pc:docMk/>
            <pc:sldMk cId="941865969" sldId="257"/>
            <ac:graphicFrameMk id="47" creationId="{1C8C7CC6-4F3F-9769-7A50-74D3641AB97E}"/>
          </ac:graphicFrameMkLst>
        </pc:graphicFrameChg>
        <pc:graphicFrameChg chg="add del mod modGraphic">
          <ac:chgData name="kamsali venkatesh" userId="e19cd8a24024011e" providerId="LiveId" clId="{F9F49AA3-5AA7-4ABA-A881-B5DB26D2CAC4}" dt="2023-02-21T14:50:55.944" v="60" actId="478"/>
          <ac:graphicFrameMkLst>
            <pc:docMk/>
            <pc:sldMk cId="941865969" sldId="257"/>
            <ac:graphicFrameMk id="49" creationId="{C4F2DD9D-B7D9-0DB2-6AF4-3DAD63BBE178}"/>
          </ac:graphicFrameMkLst>
        </pc:graphicFrameChg>
        <pc:picChg chg="add del mod">
          <ac:chgData name="kamsali venkatesh" userId="e19cd8a24024011e" providerId="LiveId" clId="{F9F49AA3-5AA7-4ABA-A881-B5DB26D2CAC4}" dt="2023-02-21T14:50:16.326" v="54" actId="478"/>
          <ac:picMkLst>
            <pc:docMk/>
            <pc:sldMk cId="941865969" sldId="257"/>
            <ac:picMk id="32" creationId="{412F273C-8A4B-E59E-A284-F8B706222FB8}"/>
          </ac:picMkLst>
        </pc:picChg>
        <pc:cxnChg chg="add del">
          <ac:chgData name="kamsali venkatesh" userId="e19cd8a24024011e" providerId="LiveId" clId="{F9F49AA3-5AA7-4ABA-A881-B5DB26D2CAC4}" dt="2023-02-21T14:46:25.278" v="24" actId="26606"/>
          <ac:cxnSpMkLst>
            <pc:docMk/>
            <pc:sldMk cId="941865969" sldId="257"/>
            <ac:cxnSpMk id="46" creationId="{C8F51B3F-8331-4E4A-AE96-D47B1006EEAD}"/>
          </ac:cxnSpMkLst>
        </pc:cxnChg>
        <pc:cxnChg chg="add del">
          <ac:chgData name="kamsali venkatesh" userId="e19cd8a24024011e" providerId="LiveId" clId="{F9F49AA3-5AA7-4ABA-A881-B5DB26D2CAC4}" dt="2023-02-21T14:48:56.548" v="45"/>
          <ac:cxnSpMkLst>
            <pc:docMk/>
            <pc:sldMk cId="941865969" sldId="257"/>
            <ac:cxnSpMk id="70" creationId="{126709FF-BC45-4BDA-88FE-6727BCBD9750}"/>
          </ac:cxnSpMkLst>
        </pc:cxnChg>
        <pc:cxnChg chg="add del">
          <ac:chgData name="kamsali venkatesh" userId="e19cd8a24024011e" providerId="LiveId" clId="{F9F49AA3-5AA7-4ABA-A881-B5DB26D2CAC4}" dt="2023-02-21T14:48:56.548" v="45"/>
          <ac:cxnSpMkLst>
            <pc:docMk/>
            <pc:sldMk cId="941865969" sldId="257"/>
            <ac:cxnSpMk id="72" creationId="{43B53C46-807E-496A-8ACD-66372ECA6533}"/>
          </ac:cxnSpMkLst>
        </pc:cxnChg>
      </pc:sldChg>
      <pc:sldChg chg="addSp delSp modSp new mod modTransition setBg setFolMasterObjs setClrOvrMap delDesignElem">
        <pc:chgData name="kamsali venkatesh" userId="e19cd8a24024011e" providerId="LiveId" clId="{F9F49AA3-5AA7-4ABA-A881-B5DB26D2CAC4}" dt="2023-02-22T09:06:10.363" v="1924" actId="1076"/>
        <pc:sldMkLst>
          <pc:docMk/>
          <pc:sldMk cId="152271101" sldId="258"/>
        </pc:sldMkLst>
        <pc:spChg chg="add del mod">
          <ac:chgData name="kamsali venkatesh" userId="e19cd8a24024011e" providerId="LiveId" clId="{F9F49AA3-5AA7-4ABA-A881-B5DB26D2CAC4}" dt="2023-02-21T15:00:13.625" v="345"/>
          <ac:spMkLst>
            <pc:docMk/>
            <pc:sldMk cId="152271101" sldId="258"/>
            <ac:spMk id="2" creationId="{CDC23E86-C62B-F947-69EA-995E3C70D2BB}"/>
          </ac:spMkLst>
        </pc:spChg>
        <pc:spChg chg="add mod">
          <ac:chgData name="kamsali venkatesh" userId="e19cd8a24024011e" providerId="LiveId" clId="{F9F49AA3-5AA7-4ABA-A881-B5DB26D2CAC4}" dt="2023-02-22T09:06:08.843" v="1923" actId="20577"/>
          <ac:spMkLst>
            <pc:docMk/>
            <pc:sldMk cId="152271101" sldId="258"/>
            <ac:spMk id="3" creationId="{04DF0024-4E66-0FDA-880B-F7F03746370A}"/>
          </ac:spMkLst>
        </pc:spChg>
        <pc:spChg chg="add del">
          <ac:chgData name="kamsali venkatesh" userId="e19cd8a24024011e" providerId="LiveId" clId="{F9F49AA3-5AA7-4ABA-A881-B5DB26D2CAC4}" dt="2023-02-21T15:01:24.638" v="375" actId="26606"/>
          <ac:spMkLst>
            <pc:docMk/>
            <pc:sldMk cId="152271101" sldId="258"/>
            <ac:spMk id="20" creationId="{27577DEC-D9A5-404D-9789-702F4319BEC8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26" creationId="{52FB45E9-914E-4471-AC87-E475CD51767D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28" creationId="{C310626D-5743-49D4-8F7D-88C4F8F05774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0" creationId="{3C195FC1-B568-4C72-9902-34CB35DDD7A1}"/>
          </ac:spMkLst>
        </pc:spChg>
        <pc:spChg chg="add del">
          <ac:chgData name="kamsali venkatesh" userId="e19cd8a24024011e" providerId="LiveId" clId="{F9F49AA3-5AA7-4ABA-A881-B5DB26D2CAC4}" dt="2023-02-21T15:01:29.997" v="379" actId="26606"/>
          <ac:spMkLst>
            <pc:docMk/>
            <pc:sldMk cId="152271101" sldId="258"/>
            <ac:spMk id="31" creationId="{69370F01-B8C9-4CE4-824C-92B2792E6ED0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2" creationId="{EF2BDF77-362C-43F0-8CBB-A969EC2AE0C4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4" creationId="{4BE96B01-3929-432D-B8C2-ADBCB74C2EF4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5" creationId="{9179DE42-5613-4B35-A1E6-6CCBAA13C743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6" creationId="{2A6FCDE6-CDE2-4C51-B18E-A95CFB679714}"/>
          </ac:spMkLst>
        </pc:spChg>
        <pc:spChg chg="add del">
          <ac:chgData name="kamsali venkatesh" userId="e19cd8a24024011e" providerId="LiveId" clId="{F9F49AA3-5AA7-4ABA-A881-B5DB26D2CAC4}" dt="2023-02-21T15:01:27.316" v="377" actId="26606"/>
          <ac:spMkLst>
            <pc:docMk/>
            <pc:sldMk cId="152271101" sldId="258"/>
            <ac:spMk id="38" creationId="{9D2E8756-2465-473A-BA2A-2DB1D6224745}"/>
          </ac:spMkLst>
        </pc:spChg>
        <pc:spChg chg="add del">
          <ac:chgData name="kamsali venkatesh" userId="e19cd8a24024011e" providerId="LiveId" clId="{F9F49AA3-5AA7-4ABA-A881-B5DB26D2CAC4}" dt="2023-02-21T15:01:29.997" v="379" actId="26606"/>
          <ac:spMkLst>
            <pc:docMk/>
            <pc:sldMk cId="152271101" sldId="258"/>
            <ac:spMk id="41" creationId="{0ADFFC45-3DC9-4433-926F-043E879D9DFC}"/>
          </ac:spMkLst>
        </pc:spChg>
        <pc:spChg chg="add del">
          <ac:chgData name="kamsali venkatesh" userId="e19cd8a24024011e" providerId="LiveId" clId="{F9F49AA3-5AA7-4ABA-A881-B5DB26D2CAC4}" dt="2023-02-21T15:02:08.741" v="387" actId="26606"/>
          <ac:spMkLst>
            <pc:docMk/>
            <pc:sldMk cId="152271101" sldId="258"/>
            <ac:spMk id="48" creationId="{5A7802B6-FF37-40CF-A7E2-6F2A0D9A91EF}"/>
          </ac:spMkLst>
        </pc:spChg>
        <pc:spChg chg="add del">
          <ac:chgData name="kamsali venkatesh" userId="e19cd8a24024011e" providerId="LiveId" clId="{F9F49AA3-5AA7-4ABA-A881-B5DB26D2CAC4}" dt="2023-02-21T15:02:06.488" v="384" actId="26606"/>
          <ac:spMkLst>
            <pc:docMk/>
            <pc:sldMk cId="152271101" sldId="258"/>
            <ac:spMk id="65" creationId="{5A7802B6-FF37-40CF-A7E2-6F2A0D9A91EF}"/>
          </ac:spMkLst>
        </pc:spChg>
        <pc:spChg chg="add del">
          <ac:chgData name="kamsali venkatesh" userId="e19cd8a24024011e" providerId="LiveId" clId="{F9F49AA3-5AA7-4ABA-A881-B5DB26D2CAC4}" dt="2023-02-21T15:21:33.358" v="435"/>
          <ac:spMkLst>
            <pc:docMk/>
            <pc:sldMk cId="152271101" sldId="258"/>
            <ac:spMk id="71" creationId="{5A7802B6-FF37-40CF-A7E2-6F2A0D9A91EF}"/>
          </ac:spMkLst>
        </pc:spChg>
        <pc:grpChg chg="add del">
          <ac:chgData name="kamsali venkatesh" userId="e19cd8a24024011e" providerId="LiveId" clId="{F9F49AA3-5AA7-4ABA-A881-B5DB26D2CAC4}" dt="2023-02-21T15:01:24.638" v="375" actId="26606"/>
          <ac:grpSpMkLst>
            <pc:docMk/>
            <pc:sldMk cId="152271101" sldId="258"/>
            <ac:grpSpMk id="8" creationId="{28460BD8-AE3F-4AC9-9D0B-717052AA5D3A}"/>
          </ac:grpSpMkLst>
        </pc:grpChg>
        <pc:grpChg chg="add del">
          <ac:chgData name="kamsali venkatesh" userId="e19cd8a24024011e" providerId="LiveId" clId="{F9F49AA3-5AA7-4ABA-A881-B5DB26D2CAC4}" dt="2023-02-21T15:02:08.741" v="387" actId="26606"/>
          <ac:grpSpMkLst>
            <pc:docMk/>
            <pc:sldMk cId="152271101" sldId="258"/>
            <ac:grpSpMk id="10" creationId="{B4DE830A-B531-4A3B-96F6-0ECE88B08555}"/>
          </ac:grpSpMkLst>
        </pc:grpChg>
        <pc:grpChg chg="add del">
          <ac:chgData name="kamsali venkatesh" userId="e19cd8a24024011e" providerId="LiveId" clId="{F9F49AA3-5AA7-4ABA-A881-B5DB26D2CAC4}" dt="2023-02-21T15:01:24.638" v="375" actId="26606"/>
          <ac:grpSpMkLst>
            <pc:docMk/>
            <pc:sldMk cId="152271101" sldId="258"/>
            <ac:grpSpMk id="22" creationId="{CEEA9366-CEA8-4F23-B065-4337F0D836FE}"/>
          </ac:grpSpMkLst>
        </pc:grpChg>
        <pc:grpChg chg="add del">
          <ac:chgData name="kamsali venkatesh" userId="e19cd8a24024011e" providerId="LiveId" clId="{F9F49AA3-5AA7-4ABA-A881-B5DB26D2CAC4}" dt="2023-02-21T15:01:27.316" v="377" actId="26606"/>
          <ac:grpSpMkLst>
            <pc:docMk/>
            <pc:sldMk cId="152271101" sldId="258"/>
            <ac:grpSpMk id="33" creationId="{76582886-877C-4AEC-A77F-8055EB9A0CF9}"/>
          </ac:grpSpMkLst>
        </pc:grpChg>
        <pc:grpChg chg="add del">
          <ac:chgData name="kamsali venkatesh" userId="e19cd8a24024011e" providerId="LiveId" clId="{F9F49AA3-5AA7-4ABA-A881-B5DB26D2CAC4}" dt="2023-02-21T15:01:29.997" v="379" actId="26606"/>
          <ac:grpSpMkLst>
            <pc:docMk/>
            <pc:sldMk cId="152271101" sldId="258"/>
            <ac:grpSpMk id="40" creationId="{76582886-877C-4AEC-A77F-8055EB9A0CF9}"/>
          </ac:grpSpMkLst>
        </pc:grpChg>
        <pc:grpChg chg="add del">
          <ac:chgData name="kamsali venkatesh" userId="e19cd8a24024011e" providerId="LiveId" clId="{F9F49AA3-5AA7-4ABA-A881-B5DB26D2CAC4}" dt="2023-02-21T15:01:29.997" v="379" actId="26606"/>
          <ac:grpSpMkLst>
            <pc:docMk/>
            <pc:sldMk cId="152271101" sldId="258"/>
            <ac:grpSpMk id="42" creationId="{B5F26A87-0610-435F-AA13-BD658385C9D9}"/>
          </ac:grpSpMkLst>
        </pc:grpChg>
        <pc:grpChg chg="add del">
          <ac:chgData name="kamsali venkatesh" userId="e19cd8a24024011e" providerId="LiveId" clId="{F9F49AA3-5AA7-4ABA-A881-B5DB26D2CAC4}" dt="2023-02-21T15:02:04.173" v="382" actId="26606"/>
          <ac:grpSpMkLst>
            <pc:docMk/>
            <pc:sldMk cId="152271101" sldId="258"/>
            <ac:grpSpMk id="53" creationId="{B4DE830A-B531-4A3B-96F6-0ECE88B08555}"/>
          </ac:grpSpMkLst>
        </pc:grpChg>
        <pc:grpChg chg="add del">
          <ac:chgData name="kamsali venkatesh" userId="e19cd8a24024011e" providerId="LiveId" clId="{F9F49AA3-5AA7-4ABA-A881-B5DB26D2CAC4}" dt="2023-02-21T15:02:06.488" v="384" actId="26606"/>
          <ac:grpSpMkLst>
            <pc:docMk/>
            <pc:sldMk cId="152271101" sldId="258"/>
            <ac:grpSpMk id="66" creationId="{B4DE830A-B531-4A3B-96F6-0ECE88B08555}"/>
          </ac:grpSpMkLst>
        </pc:grpChg>
        <pc:grpChg chg="add del">
          <ac:chgData name="kamsali venkatesh" userId="e19cd8a24024011e" providerId="LiveId" clId="{F9F49AA3-5AA7-4ABA-A881-B5DB26D2CAC4}" dt="2023-02-21T15:02:08.735" v="386" actId="26606"/>
          <ac:grpSpMkLst>
            <pc:docMk/>
            <pc:sldMk cId="152271101" sldId="258"/>
            <ac:grpSpMk id="68" creationId="{4815A7B4-532E-48C9-AC24-D78ACF3339DB}"/>
          </ac:grpSpMkLst>
        </pc:grpChg>
        <pc:grpChg chg="add del">
          <ac:chgData name="kamsali venkatesh" userId="e19cd8a24024011e" providerId="LiveId" clId="{F9F49AA3-5AA7-4ABA-A881-B5DB26D2CAC4}" dt="2023-02-21T15:21:33.358" v="435"/>
          <ac:grpSpMkLst>
            <pc:docMk/>
            <pc:sldMk cId="152271101" sldId="258"/>
            <ac:grpSpMk id="70" creationId="{B4DE830A-B531-4A3B-96F6-0ECE88B08555}"/>
          </ac:grpSpMkLst>
        </pc:grpChg>
        <pc:picChg chg="add mod">
          <ac:chgData name="kamsali venkatesh" userId="e19cd8a24024011e" providerId="LiveId" clId="{F9F49AA3-5AA7-4ABA-A881-B5DB26D2CAC4}" dt="2023-02-22T09:06:10.363" v="1924" actId="1076"/>
          <ac:picMkLst>
            <pc:docMk/>
            <pc:sldMk cId="152271101" sldId="258"/>
            <ac:picMk id="7" creationId="{31A366E6-D7AC-49B6-D1F0-80A5171992E6}"/>
          </ac:picMkLst>
        </pc:picChg>
        <pc:cxnChg chg="add del">
          <ac:chgData name="kamsali venkatesh" userId="e19cd8a24024011e" providerId="LiveId" clId="{F9F49AA3-5AA7-4ABA-A881-B5DB26D2CAC4}" dt="2023-02-21T15:01:27.316" v="377" actId="26606"/>
          <ac:cxnSpMkLst>
            <pc:docMk/>
            <pc:sldMk cId="152271101" sldId="258"/>
            <ac:cxnSpMk id="24" creationId="{4AE4806D-B8F9-4679-A68A-9BD21C01A301}"/>
          </ac:cxnSpMkLst>
        </pc:cxnChg>
        <pc:cxnChg chg="add del">
          <ac:chgData name="kamsali venkatesh" userId="e19cd8a24024011e" providerId="LiveId" clId="{F9F49AA3-5AA7-4ABA-A881-B5DB26D2CAC4}" dt="2023-02-21T15:01:27.316" v="377" actId="26606"/>
          <ac:cxnSpMkLst>
            <pc:docMk/>
            <pc:sldMk cId="152271101" sldId="258"/>
            <ac:cxnSpMk id="37" creationId="{EB898B32-3891-4C3A-8F58-C5969D2E9033}"/>
          </ac:cxnSpMkLst>
        </pc:cxnChg>
      </pc:sldChg>
      <pc:sldChg chg="del setBg">
        <pc:chgData name="kamsali venkatesh" userId="e19cd8a24024011e" providerId="LiveId" clId="{F9F49AA3-5AA7-4ABA-A881-B5DB26D2CAC4}" dt="2023-02-21T14:43:11.238" v="4" actId="47"/>
        <pc:sldMkLst>
          <pc:docMk/>
          <pc:sldMk cId="4112569990" sldId="258"/>
        </pc:sldMkLst>
      </pc:sldChg>
      <pc:sldChg chg="addSp delSp modSp new mod modTransition setBg setFolMasterObjs delDesignElem">
        <pc:chgData name="kamsali venkatesh" userId="e19cd8a24024011e" providerId="LiveId" clId="{F9F49AA3-5AA7-4ABA-A881-B5DB26D2CAC4}" dt="2023-02-21T16:38:05.954" v="813"/>
        <pc:sldMkLst>
          <pc:docMk/>
          <pc:sldMk cId="3368506040" sldId="259"/>
        </pc:sldMkLst>
        <pc:spChg chg="add del mod">
          <ac:chgData name="kamsali venkatesh" userId="e19cd8a24024011e" providerId="LiveId" clId="{F9F49AA3-5AA7-4ABA-A881-B5DB26D2CAC4}" dt="2023-02-21T15:20:32.148" v="432" actId="26606"/>
          <ac:spMkLst>
            <pc:docMk/>
            <pc:sldMk cId="3368506040" sldId="259"/>
            <ac:spMk id="2" creationId="{16210919-E756-D205-1766-B03A8CB0F53C}"/>
          </ac:spMkLst>
        </pc:spChg>
        <pc:spChg chg="add del">
          <ac:chgData name="kamsali venkatesh" userId="e19cd8a24024011e" providerId="LiveId" clId="{F9F49AA3-5AA7-4ABA-A881-B5DB26D2CAC4}" dt="2023-02-21T15:20:32.129" v="431" actId="26606"/>
          <ac:spMkLst>
            <pc:docMk/>
            <pc:sldMk cId="3368506040" sldId="259"/>
            <ac:spMk id="23" creationId="{ECD25CC7-FC66-488C-8D61-0FE7ECF1615F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24" creationId="{8CDA3497-1EDA-4EB3-9C27-4D9835D30AAB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26" creationId="{41F9764E-9AA0-49A3-9EA2-885EE9914014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28" creationId="{FA3A4F4A-4DC4-43F2-AC2D-06211A812FC0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30" creationId="{84CFB374-B343-457A-B567-B4D784B1FEAE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32" creationId="{0597FEEE-1E11-4396-BB69-B43FA92F9580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34" creationId="{A2DB2F81-3E68-4044-B7C2-03DEEC50D8F5}"/>
          </ac:spMkLst>
        </pc:spChg>
        <pc:spChg chg="add del">
          <ac:chgData name="kamsali venkatesh" userId="e19cd8a24024011e" providerId="LiveId" clId="{F9F49AA3-5AA7-4ABA-A881-B5DB26D2CAC4}" dt="2023-02-21T15:15:08.975" v="427" actId="26606"/>
          <ac:spMkLst>
            <pc:docMk/>
            <pc:sldMk cId="3368506040" sldId="259"/>
            <ac:spMk id="36" creationId="{DC2F7294-2397-4C96-AB1E-E66CDEA3B5DF}"/>
          </ac:spMkLst>
        </pc:spChg>
        <pc:grpChg chg="add del">
          <ac:chgData name="kamsali venkatesh" userId="e19cd8a24024011e" providerId="LiveId" clId="{F9F49AA3-5AA7-4ABA-A881-B5DB26D2CAC4}" dt="2023-02-21T15:15:08.975" v="427" actId="26606"/>
          <ac:grpSpMkLst>
            <pc:docMk/>
            <pc:sldMk cId="3368506040" sldId="259"/>
            <ac:grpSpMk id="5" creationId="{A5AFB369-4673-4727-A7CD-D86AFE0AE069}"/>
          </ac:grpSpMkLst>
        </pc:grpChg>
        <pc:grpChg chg="add del">
          <ac:chgData name="kamsali venkatesh" userId="e19cd8a24024011e" providerId="LiveId" clId="{F9F49AA3-5AA7-4ABA-A881-B5DB26D2CAC4}" dt="2023-02-21T15:20:32.129" v="431" actId="26606"/>
          <ac:grpSpMkLst>
            <pc:docMk/>
            <pc:sldMk cId="3368506040" sldId="259"/>
            <ac:grpSpMk id="19" creationId="{E4951899-B99C-47AB-9C7C-16264D7A14C5}"/>
          </ac:grpSpMkLst>
        </pc:grpChg>
        <pc:grpChg chg="add del">
          <ac:chgData name="kamsali venkatesh" userId="e19cd8a24024011e" providerId="LiveId" clId="{F9F49AA3-5AA7-4ABA-A881-B5DB26D2CAC4}" dt="2023-02-21T15:21:33.358" v="435"/>
          <ac:grpSpMkLst>
            <pc:docMk/>
            <pc:sldMk cId="3368506040" sldId="259"/>
            <ac:grpSpMk id="25" creationId="{D920209C-E85B-4D6F-A56F-724F5ADA811C}"/>
          </ac:grpSpMkLst>
        </pc:grpChg>
        <pc:graphicFrameChg chg="add">
          <ac:chgData name="kamsali venkatesh" userId="e19cd8a24024011e" providerId="LiveId" clId="{F9F49AA3-5AA7-4ABA-A881-B5DB26D2CAC4}" dt="2023-02-21T15:20:32.148" v="432" actId="26606"/>
          <ac:graphicFrameMkLst>
            <pc:docMk/>
            <pc:sldMk cId="3368506040" sldId="259"/>
            <ac:graphicFrameMk id="27" creationId="{030B85BD-8884-2535-A486-24071C09A0DD}"/>
          </ac:graphicFrameMkLst>
        </pc:graphicFrameChg>
        <pc:picChg chg="add del">
          <ac:chgData name="kamsali venkatesh" userId="e19cd8a24024011e" providerId="LiveId" clId="{F9F49AA3-5AA7-4ABA-A881-B5DB26D2CAC4}" dt="2023-02-21T15:13:18.353" v="417" actId="478"/>
          <ac:picMkLst>
            <pc:docMk/>
            <pc:sldMk cId="3368506040" sldId="259"/>
            <ac:picMk id="4" creationId="{7ADFB8F5-262B-549A-3C84-B19CC823AC6A}"/>
          </ac:picMkLst>
        </pc:picChg>
        <pc:picChg chg="add del">
          <ac:chgData name="kamsali venkatesh" userId="e19cd8a24024011e" providerId="LiveId" clId="{F9F49AA3-5AA7-4ABA-A881-B5DB26D2CAC4}" dt="2023-02-21T15:13:27.940" v="422" actId="478"/>
          <ac:picMkLst>
            <pc:docMk/>
            <pc:sldMk cId="3368506040" sldId="259"/>
            <ac:picMk id="6" creationId="{3B097F1D-DF99-7378-6F4D-9BFF9165AE8A}"/>
          </ac:picMkLst>
        </pc:picChg>
        <pc:picChg chg="add del">
          <ac:chgData name="kamsali venkatesh" userId="e19cd8a24024011e" providerId="LiveId" clId="{F9F49AA3-5AA7-4ABA-A881-B5DB26D2CAC4}" dt="2023-02-21T15:15:08.975" v="427" actId="26606"/>
          <ac:picMkLst>
            <pc:docMk/>
            <pc:sldMk cId="3368506040" sldId="259"/>
            <ac:picMk id="7" creationId="{2DE22D6C-52D0-8C07-D616-7A5F6F9CE2ED}"/>
          </ac:picMkLst>
        </pc:picChg>
        <pc:picChg chg="add del">
          <ac:chgData name="kamsali venkatesh" userId="e19cd8a24024011e" providerId="LiveId" clId="{F9F49AA3-5AA7-4ABA-A881-B5DB26D2CAC4}" dt="2023-02-21T15:14:39.767" v="425" actId="478"/>
          <ac:picMkLst>
            <pc:docMk/>
            <pc:sldMk cId="3368506040" sldId="259"/>
            <ac:picMk id="8" creationId="{3EEC4073-EC90-F532-73C3-B1170D9A2C68}"/>
          </ac:picMkLst>
        </pc:picChg>
        <pc:picChg chg="add del">
          <ac:chgData name="kamsali venkatesh" userId="e19cd8a24024011e" providerId="LiveId" clId="{F9F49AA3-5AA7-4ABA-A881-B5DB26D2CAC4}" dt="2023-02-21T15:20:32.129" v="431" actId="26606"/>
          <ac:picMkLst>
            <pc:docMk/>
            <pc:sldMk cId="3368506040" sldId="259"/>
            <ac:picMk id="21" creationId="{C9292F70-D670-A594-0A65-4CBBFAE6EEDC}"/>
          </ac:picMkLst>
        </pc:picChg>
        <pc:cxnChg chg="add del">
          <ac:chgData name="kamsali venkatesh" userId="e19cd8a24024011e" providerId="LiveId" clId="{F9F49AA3-5AA7-4ABA-A881-B5DB26D2CAC4}" dt="2023-02-21T15:15:08.975" v="427" actId="26606"/>
          <ac:cxnSpMkLst>
            <pc:docMk/>
            <pc:sldMk cId="3368506040" sldId="259"/>
            <ac:cxnSpMk id="20" creationId="{27A85E05-9D34-4977-8352-DB3956997445}"/>
          </ac:cxnSpMkLst>
        </pc:cxnChg>
        <pc:cxnChg chg="add del">
          <ac:chgData name="kamsali venkatesh" userId="e19cd8a24024011e" providerId="LiveId" clId="{F9F49AA3-5AA7-4ABA-A881-B5DB26D2CAC4}" dt="2023-02-21T15:15:08.975" v="427" actId="26606"/>
          <ac:cxnSpMkLst>
            <pc:docMk/>
            <pc:sldMk cId="3368506040" sldId="259"/>
            <ac:cxnSpMk id="22" creationId="{5CDED616-E554-4DB6-9F28-08F38A64A940}"/>
          </ac:cxnSpMkLst>
        </pc:cxnChg>
      </pc:sldChg>
      <pc:sldChg chg="addSp delSp modSp new mod modTransition setBg">
        <pc:chgData name="kamsali venkatesh" userId="e19cd8a24024011e" providerId="LiveId" clId="{F9F49AA3-5AA7-4ABA-A881-B5DB26D2CAC4}" dt="2023-02-22T09:02:35.531" v="1914" actId="14100"/>
        <pc:sldMkLst>
          <pc:docMk/>
          <pc:sldMk cId="3013965423" sldId="260"/>
        </pc:sldMkLst>
        <pc:spChg chg="add mod">
          <ac:chgData name="kamsali venkatesh" userId="e19cd8a24024011e" providerId="LiveId" clId="{F9F49AA3-5AA7-4ABA-A881-B5DB26D2CAC4}" dt="2023-02-22T05:44:58.831" v="1534" actId="20577"/>
          <ac:spMkLst>
            <pc:docMk/>
            <pc:sldMk cId="3013965423" sldId="260"/>
            <ac:spMk id="2" creationId="{6A621618-BCD3-F277-74E7-8DC492B61846}"/>
          </ac:spMkLst>
        </pc:spChg>
        <pc:spChg chg="add mod">
          <ac:chgData name="kamsali venkatesh" userId="e19cd8a24024011e" providerId="LiveId" clId="{F9F49AA3-5AA7-4ABA-A881-B5DB26D2CAC4}" dt="2023-02-22T05:46:57.327" v="1628" actId="20577"/>
          <ac:spMkLst>
            <pc:docMk/>
            <pc:sldMk cId="3013965423" sldId="260"/>
            <ac:spMk id="3" creationId="{C7874AAB-8E9F-FD07-B225-C94324B3E3DC}"/>
          </ac:spMkLst>
        </pc:spChg>
        <pc:spChg chg="add del mod">
          <ac:chgData name="kamsali venkatesh" userId="e19cd8a24024011e" providerId="LiveId" clId="{F9F49AA3-5AA7-4ABA-A881-B5DB26D2CAC4}" dt="2023-02-22T05:54:03.248" v="1748"/>
          <ac:spMkLst>
            <pc:docMk/>
            <pc:sldMk cId="3013965423" sldId="260"/>
            <ac:spMk id="5" creationId="{38527A2A-27B9-33AF-7E21-706ED6ECDD5C}"/>
          </ac:spMkLst>
        </pc:spChg>
        <pc:spChg chg="add del mod">
          <ac:chgData name="kamsali venkatesh" userId="e19cd8a24024011e" providerId="LiveId" clId="{F9F49AA3-5AA7-4ABA-A881-B5DB26D2CAC4}" dt="2023-02-22T05:54:25.308" v="1753"/>
          <ac:spMkLst>
            <pc:docMk/>
            <pc:sldMk cId="3013965423" sldId="260"/>
            <ac:spMk id="6" creationId="{FEE5A1C2-9844-2096-E220-17E19FF06224}"/>
          </ac:spMkLst>
        </pc:spChg>
        <pc:spChg chg="add del mod">
          <ac:chgData name="kamsali venkatesh" userId="e19cd8a24024011e" providerId="LiveId" clId="{F9F49AA3-5AA7-4ABA-A881-B5DB26D2CAC4}" dt="2023-02-22T05:54:25.309" v="1755"/>
          <ac:spMkLst>
            <pc:docMk/>
            <pc:sldMk cId="3013965423" sldId="260"/>
            <ac:spMk id="7" creationId="{F29C0B64-A25A-EE41-FDF4-31A8A3780D24}"/>
          </ac:spMkLst>
        </pc:spChg>
        <pc:spChg chg="add mod">
          <ac:chgData name="kamsali venkatesh" userId="e19cd8a24024011e" providerId="LiveId" clId="{F9F49AA3-5AA7-4ABA-A881-B5DB26D2CAC4}" dt="2023-02-22T05:56:28.367" v="1828" actId="20577"/>
          <ac:spMkLst>
            <pc:docMk/>
            <pc:sldMk cId="3013965423" sldId="260"/>
            <ac:spMk id="8" creationId="{78F032F7-C20F-5702-0A12-610C1F01EA09}"/>
          </ac:spMkLst>
        </pc:spChg>
        <pc:picChg chg="add mod">
          <ac:chgData name="kamsali venkatesh" userId="e19cd8a24024011e" providerId="LiveId" clId="{F9F49AA3-5AA7-4ABA-A881-B5DB26D2CAC4}" dt="2023-02-21T17:03:11.496" v="872" actId="1076"/>
          <ac:picMkLst>
            <pc:docMk/>
            <pc:sldMk cId="3013965423" sldId="260"/>
            <ac:picMk id="4" creationId="{4C668E29-306E-2B2C-7D6B-D4B562F95B8A}"/>
          </ac:picMkLst>
        </pc:picChg>
        <pc:picChg chg="add mod">
          <ac:chgData name="kamsali venkatesh" userId="e19cd8a24024011e" providerId="LiveId" clId="{F9F49AA3-5AA7-4ABA-A881-B5DB26D2CAC4}" dt="2023-02-22T09:02:35.531" v="1914" actId="14100"/>
          <ac:picMkLst>
            <pc:docMk/>
            <pc:sldMk cId="3013965423" sldId="260"/>
            <ac:picMk id="6" creationId="{87F94DBD-5625-7E41-C979-487E0A01F862}"/>
          </ac:picMkLst>
        </pc:picChg>
      </pc:sldChg>
      <pc:sldChg chg="addSp modSp new mod modTransition setBg">
        <pc:chgData name="kamsali venkatesh" userId="e19cd8a24024011e" providerId="LiveId" clId="{F9F49AA3-5AA7-4ABA-A881-B5DB26D2CAC4}" dt="2023-02-22T09:03:16.393" v="1921" actId="14100"/>
        <pc:sldMkLst>
          <pc:docMk/>
          <pc:sldMk cId="519033176" sldId="261"/>
        </pc:sldMkLst>
        <pc:spChg chg="add mod">
          <ac:chgData name="kamsali venkatesh" userId="e19cd8a24024011e" providerId="LiveId" clId="{F9F49AA3-5AA7-4ABA-A881-B5DB26D2CAC4}" dt="2023-02-21T15:30:52.751" v="655" actId="20577"/>
          <ac:spMkLst>
            <pc:docMk/>
            <pc:sldMk cId="519033176" sldId="261"/>
            <ac:spMk id="2" creationId="{9803578A-C5FA-F167-4E15-3E3B6066C10B}"/>
          </ac:spMkLst>
        </pc:spChg>
        <pc:spChg chg="add mod">
          <ac:chgData name="kamsali venkatesh" userId="e19cd8a24024011e" providerId="LiveId" clId="{F9F49AA3-5AA7-4ABA-A881-B5DB26D2CAC4}" dt="2023-02-22T09:03:12.361" v="1920" actId="1076"/>
          <ac:spMkLst>
            <pc:docMk/>
            <pc:sldMk cId="519033176" sldId="261"/>
            <ac:spMk id="3" creationId="{248FB1DA-B58D-6B3B-7BEC-0CA6E797FE5D}"/>
          </ac:spMkLst>
        </pc:spChg>
        <pc:spChg chg="add mod">
          <ac:chgData name="kamsali venkatesh" userId="e19cd8a24024011e" providerId="LiveId" clId="{F9F49AA3-5AA7-4ABA-A881-B5DB26D2CAC4}" dt="2023-02-22T05:47:07.665" v="1630" actId="20577"/>
          <ac:spMkLst>
            <pc:docMk/>
            <pc:sldMk cId="519033176" sldId="261"/>
            <ac:spMk id="5" creationId="{6D997B31-D517-7D72-FC6C-675548C171CC}"/>
          </ac:spMkLst>
        </pc:spChg>
        <pc:picChg chg="add mod">
          <ac:chgData name="kamsali venkatesh" userId="e19cd8a24024011e" providerId="LiveId" clId="{F9F49AA3-5AA7-4ABA-A881-B5DB26D2CAC4}" dt="2023-02-21T16:59:30.334" v="864" actId="14100"/>
          <ac:picMkLst>
            <pc:docMk/>
            <pc:sldMk cId="519033176" sldId="261"/>
            <ac:picMk id="4" creationId="{A1405D1B-20CA-8FFF-630A-DA4E0A8076DF}"/>
          </ac:picMkLst>
        </pc:picChg>
        <pc:picChg chg="add mod">
          <ac:chgData name="kamsali venkatesh" userId="e19cd8a24024011e" providerId="LiveId" clId="{F9F49AA3-5AA7-4ABA-A881-B5DB26D2CAC4}" dt="2023-02-22T09:03:16.393" v="1921" actId="14100"/>
          <ac:picMkLst>
            <pc:docMk/>
            <pc:sldMk cId="519033176" sldId="261"/>
            <ac:picMk id="7" creationId="{9E37E918-7330-1E58-03EF-A6601AFA6204}"/>
          </ac:picMkLst>
        </pc:picChg>
      </pc:sldChg>
      <pc:sldChg chg="addSp delSp modSp new mod modTransition setBg">
        <pc:chgData name="kamsali venkatesh" userId="e19cd8a24024011e" providerId="LiveId" clId="{F9F49AA3-5AA7-4ABA-A881-B5DB26D2CAC4}" dt="2023-02-22T09:00:04.017" v="1909" actId="14100"/>
        <pc:sldMkLst>
          <pc:docMk/>
          <pc:sldMk cId="1016552617" sldId="262"/>
        </pc:sldMkLst>
        <pc:spChg chg="add del mod">
          <ac:chgData name="kamsali venkatesh" userId="e19cd8a24024011e" providerId="LiveId" clId="{F9F49AA3-5AA7-4ABA-A881-B5DB26D2CAC4}" dt="2023-02-21T15:29:44.245" v="584"/>
          <ac:spMkLst>
            <pc:docMk/>
            <pc:sldMk cId="1016552617" sldId="262"/>
            <ac:spMk id="2" creationId="{A72558DA-179E-4271-51DF-99F37EBC1A1B}"/>
          </ac:spMkLst>
        </pc:spChg>
        <pc:spChg chg="add del mod">
          <ac:chgData name="kamsali venkatesh" userId="e19cd8a24024011e" providerId="LiveId" clId="{F9F49AA3-5AA7-4ABA-A881-B5DB26D2CAC4}" dt="2023-02-21T17:42:30.267" v="947"/>
          <ac:spMkLst>
            <pc:docMk/>
            <pc:sldMk cId="1016552617" sldId="262"/>
            <ac:spMk id="2" creationId="{B8BD3C13-CDCF-9B4C-84C1-1D76984E18A3}"/>
          </ac:spMkLst>
        </pc:spChg>
        <pc:spChg chg="add mod">
          <ac:chgData name="kamsali venkatesh" userId="e19cd8a24024011e" providerId="LiveId" clId="{F9F49AA3-5AA7-4ABA-A881-B5DB26D2CAC4}" dt="2023-02-22T05:44:32.732" v="1502" actId="20577"/>
          <ac:spMkLst>
            <pc:docMk/>
            <pc:sldMk cId="1016552617" sldId="262"/>
            <ac:spMk id="2" creationId="{EC00865B-626C-D80F-6DC4-98F2F50D40F0}"/>
          </ac:spMkLst>
        </pc:spChg>
        <pc:spChg chg="add mod">
          <ac:chgData name="kamsali venkatesh" userId="e19cd8a24024011e" providerId="LiveId" clId="{F9F49AA3-5AA7-4ABA-A881-B5DB26D2CAC4}" dt="2023-02-22T05:43:08.352" v="1394" actId="1076"/>
          <ac:spMkLst>
            <pc:docMk/>
            <pc:sldMk cId="1016552617" sldId="262"/>
            <ac:spMk id="3" creationId="{B3988DD8-87F0-C16D-CA96-2B968E998141}"/>
          </ac:spMkLst>
        </pc:spChg>
        <pc:spChg chg="add mod">
          <ac:chgData name="kamsali venkatesh" userId="e19cd8a24024011e" providerId="LiveId" clId="{F9F49AA3-5AA7-4ABA-A881-B5DB26D2CAC4}" dt="2023-02-22T05:43:15.866" v="1395" actId="1076"/>
          <ac:spMkLst>
            <pc:docMk/>
            <pc:sldMk cId="1016552617" sldId="262"/>
            <ac:spMk id="4" creationId="{0A4236FF-0CF8-FC73-3842-7E77FCE248D5}"/>
          </ac:spMkLst>
        </pc:spChg>
        <pc:picChg chg="add mod">
          <ac:chgData name="kamsali venkatesh" userId="e19cd8a24024011e" providerId="LiveId" clId="{F9F49AA3-5AA7-4ABA-A881-B5DB26D2CAC4}" dt="2023-02-21T16:55:50.645" v="848" actId="1076"/>
          <ac:picMkLst>
            <pc:docMk/>
            <pc:sldMk cId="1016552617" sldId="262"/>
            <ac:picMk id="5" creationId="{0FC72D03-6C5B-E4DC-3F95-BEB0B2DDDD5F}"/>
          </ac:picMkLst>
        </pc:picChg>
        <pc:picChg chg="add mod">
          <ac:chgData name="kamsali venkatesh" userId="e19cd8a24024011e" providerId="LiveId" clId="{F9F49AA3-5AA7-4ABA-A881-B5DB26D2CAC4}" dt="2023-02-22T09:00:04.017" v="1909" actId="14100"/>
          <ac:picMkLst>
            <pc:docMk/>
            <pc:sldMk cId="1016552617" sldId="262"/>
            <ac:picMk id="7" creationId="{D571B3BA-2DC4-B20C-D0E9-08B3415EDEDA}"/>
          </ac:picMkLst>
        </pc:picChg>
      </pc:sldChg>
      <pc:sldChg chg="addSp delSp modSp new mod ord modTransition setBg setFolMasterObjs">
        <pc:chgData name="kamsali venkatesh" userId="e19cd8a24024011e" providerId="LiveId" clId="{F9F49AA3-5AA7-4ABA-A881-B5DB26D2CAC4}" dt="2023-02-22T08:58:13.539" v="1905" actId="962"/>
        <pc:sldMkLst>
          <pc:docMk/>
          <pc:sldMk cId="1951701256" sldId="263"/>
        </pc:sldMkLst>
        <pc:spChg chg="add mod">
          <ac:chgData name="kamsali venkatesh" userId="e19cd8a24024011e" providerId="LiveId" clId="{F9F49AA3-5AA7-4ABA-A881-B5DB26D2CAC4}" dt="2023-02-21T16:55:39.537" v="845" actId="26606"/>
          <ac:spMkLst>
            <pc:docMk/>
            <pc:sldMk cId="1951701256" sldId="263"/>
            <ac:spMk id="2" creationId="{1D8E6BB3-B1D2-D91F-335B-59F66325501D}"/>
          </ac:spMkLst>
        </pc:spChg>
        <pc:spChg chg="add mod">
          <ac:chgData name="kamsali venkatesh" userId="e19cd8a24024011e" providerId="LiveId" clId="{F9F49AA3-5AA7-4ABA-A881-B5DB26D2CAC4}" dt="2023-02-22T05:48:11.534" v="1680" actId="20577"/>
          <ac:spMkLst>
            <pc:docMk/>
            <pc:sldMk cId="1951701256" sldId="263"/>
            <ac:spMk id="3" creationId="{FD4EF3CC-8163-D392-876F-A8D1D06F223D}"/>
          </ac:spMkLst>
        </pc:spChg>
        <pc:spChg chg="add del mod">
          <ac:chgData name="kamsali venkatesh" userId="e19cd8a24024011e" providerId="LiveId" clId="{F9F49AA3-5AA7-4ABA-A881-B5DB26D2CAC4}" dt="2023-02-22T05:42:22.520" v="1346"/>
          <ac:spMkLst>
            <pc:docMk/>
            <pc:sldMk cId="1951701256" sldId="263"/>
            <ac:spMk id="5" creationId="{CA17B8F6-9D3C-DFA7-686D-EBFF36885E3E}"/>
          </ac:spMkLst>
        </pc:spChg>
        <pc:spChg chg="add mod">
          <ac:chgData name="kamsali venkatesh" userId="e19cd8a24024011e" providerId="LiveId" clId="{F9F49AA3-5AA7-4ABA-A881-B5DB26D2CAC4}" dt="2023-02-22T05:47:01.601" v="1629" actId="20577"/>
          <ac:spMkLst>
            <pc:docMk/>
            <pc:sldMk cId="1951701256" sldId="263"/>
            <ac:spMk id="6" creationId="{E2B2757B-258A-66E5-5862-296EEB40FC25}"/>
          </ac:spMkLst>
        </pc:spChg>
        <pc:spChg chg="add del">
          <ac:chgData name="kamsali venkatesh" userId="e19cd8a24024011e" providerId="LiveId" clId="{F9F49AA3-5AA7-4ABA-A881-B5DB26D2CAC4}" dt="2023-02-21T16:55:39.537" v="845" actId="26606"/>
          <ac:spMkLst>
            <pc:docMk/>
            <pc:sldMk cId="1951701256" sldId="263"/>
            <ac:spMk id="19" creationId="{2783C067-F8BF-4755-B516-8A0CD74CF60C}"/>
          </ac:spMkLst>
        </pc:spChg>
        <pc:spChg chg="add del">
          <ac:chgData name="kamsali venkatesh" userId="e19cd8a24024011e" providerId="LiveId" clId="{F9F49AA3-5AA7-4ABA-A881-B5DB26D2CAC4}" dt="2023-02-21T16:55:39.537" v="845" actId="26606"/>
          <ac:spMkLst>
            <pc:docMk/>
            <pc:sldMk cId="1951701256" sldId="263"/>
            <ac:spMk id="21" creationId="{2ED796EC-E7FF-46DB-B912-FB08BF12AA6E}"/>
          </ac:spMkLst>
        </pc:spChg>
        <pc:spChg chg="add del">
          <ac:chgData name="kamsali venkatesh" userId="e19cd8a24024011e" providerId="LiveId" clId="{F9F49AA3-5AA7-4ABA-A881-B5DB26D2CAC4}" dt="2023-02-21T16:55:39.537" v="845" actId="26606"/>
          <ac:spMkLst>
            <pc:docMk/>
            <pc:sldMk cId="1951701256" sldId="263"/>
            <ac:spMk id="23" creationId="{549A2DAB-B431-487D-95AD-BB0FECB49E57}"/>
          </ac:spMkLst>
        </pc:spChg>
        <pc:spChg chg="add del">
          <ac:chgData name="kamsali venkatesh" userId="e19cd8a24024011e" providerId="LiveId" clId="{F9F49AA3-5AA7-4ABA-A881-B5DB26D2CAC4}" dt="2023-02-21T16:55:39.537" v="845" actId="26606"/>
          <ac:spMkLst>
            <pc:docMk/>
            <pc:sldMk cId="1951701256" sldId="263"/>
            <ac:spMk id="29" creationId="{0819F787-32B4-46A8-BC57-C6571BCEE243}"/>
          </ac:spMkLst>
        </pc:spChg>
        <pc:grpChg chg="add del">
          <ac:chgData name="kamsali venkatesh" userId="e19cd8a24024011e" providerId="LiveId" clId="{F9F49AA3-5AA7-4ABA-A881-B5DB26D2CAC4}" dt="2023-02-21T16:55:39.537" v="845" actId="26606"/>
          <ac:grpSpMkLst>
            <pc:docMk/>
            <pc:sldMk cId="1951701256" sldId="263"/>
            <ac:grpSpMk id="7" creationId="{76582886-877C-4AEC-A77F-8055EB9A0CF9}"/>
          </ac:grpSpMkLst>
        </pc:grpChg>
        <pc:picChg chg="add mod">
          <ac:chgData name="kamsali venkatesh" userId="e19cd8a24024011e" providerId="LiveId" clId="{F9F49AA3-5AA7-4ABA-A881-B5DB26D2CAC4}" dt="2023-02-21T16:56:58.113" v="858" actId="14100"/>
          <ac:picMkLst>
            <pc:docMk/>
            <pc:sldMk cId="1951701256" sldId="263"/>
            <ac:picMk id="4" creationId="{02EF5FDC-96E0-81AA-8DEE-68D6D1EBBE5C}"/>
          </ac:picMkLst>
        </pc:picChg>
        <pc:picChg chg="add mod">
          <ac:chgData name="kamsali venkatesh" userId="e19cd8a24024011e" providerId="LiveId" clId="{F9F49AA3-5AA7-4ABA-A881-B5DB26D2CAC4}" dt="2023-02-22T08:58:13.539" v="1905" actId="962"/>
          <ac:picMkLst>
            <pc:docMk/>
            <pc:sldMk cId="1951701256" sldId="263"/>
            <ac:picMk id="7" creationId="{1A7A4795-5045-C4DB-C82B-0EE5F588EF33}"/>
          </ac:picMkLst>
        </pc:picChg>
        <pc:cxnChg chg="add del">
          <ac:chgData name="kamsali venkatesh" userId="e19cd8a24024011e" providerId="LiveId" clId="{F9F49AA3-5AA7-4ABA-A881-B5DB26D2CAC4}" dt="2023-02-21T16:55:39.537" v="845" actId="26606"/>
          <ac:cxnSpMkLst>
            <pc:docMk/>
            <pc:sldMk cId="1951701256" sldId="263"/>
            <ac:cxnSpMk id="25" creationId="{C5ECDEE1-7093-418F-9CF5-24EEB115C1C1}"/>
          </ac:cxnSpMkLst>
        </pc:cxnChg>
        <pc:cxnChg chg="add del">
          <ac:chgData name="kamsali venkatesh" userId="e19cd8a24024011e" providerId="LiveId" clId="{F9F49AA3-5AA7-4ABA-A881-B5DB26D2CAC4}" dt="2023-02-21T16:55:39.537" v="845" actId="26606"/>
          <ac:cxnSpMkLst>
            <pc:docMk/>
            <pc:sldMk cId="1951701256" sldId="263"/>
            <ac:cxnSpMk id="27" creationId="{045062AF-EB11-4651-BC4A-4DA21768DE8E}"/>
          </ac:cxnSpMkLst>
        </pc:cxnChg>
      </pc:sldChg>
      <pc:sldChg chg="addSp modSp new mod">
        <pc:chgData name="kamsali venkatesh" userId="e19cd8a24024011e" providerId="LiveId" clId="{F9F49AA3-5AA7-4ABA-A881-B5DB26D2CAC4}" dt="2023-02-21T17:04:22.230" v="887" actId="255"/>
        <pc:sldMkLst>
          <pc:docMk/>
          <pc:sldMk cId="4237565796" sldId="264"/>
        </pc:sldMkLst>
        <pc:spChg chg="add mod">
          <ac:chgData name="kamsali venkatesh" userId="e19cd8a24024011e" providerId="LiveId" clId="{F9F49AA3-5AA7-4ABA-A881-B5DB26D2CAC4}" dt="2023-02-21T17:04:22.230" v="887" actId="255"/>
          <ac:spMkLst>
            <pc:docMk/>
            <pc:sldMk cId="4237565796" sldId="264"/>
            <ac:spMk id="6" creationId="{0DDB3681-B6BD-D3AC-A332-CB0FB365F3B6}"/>
          </ac:spMkLst>
        </pc:spChg>
        <pc:picChg chg="add mod">
          <ac:chgData name="kamsali venkatesh" userId="e19cd8a24024011e" providerId="LiveId" clId="{F9F49AA3-5AA7-4ABA-A881-B5DB26D2CAC4}" dt="2023-02-21T16:49:51.381" v="830" actId="1076"/>
          <ac:picMkLst>
            <pc:docMk/>
            <pc:sldMk cId="4237565796" sldId="264"/>
            <ac:picMk id="3" creationId="{FF84610B-4937-CBC3-DA38-7593AC9F2D36}"/>
          </ac:picMkLst>
        </pc:picChg>
        <pc:picChg chg="add mod">
          <ac:chgData name="kamsali venkatesh" userId="e19cd8a24024011e" providerId="LiveId" clId="{F9F49AA3-5AA7-4ABA-A881-B5DB26D2CAC4}" dt="2023-02-21T16:50:06.046" v="834" actId="14100"/>
          <ac:picMkLst>
            <pc:docMk/>
            <pc:sldMk cId="4237565796" sldId="264"/>
            <ac:picMk id="5" creationId="{302CD80F-BDFF-199D-4840-A8C279BAC953}"/>
          </ac:picMkLst>
        </pc:picChg>
      </pc:sldChg>
      <pc:sldMasterChg chg="setBg modSldLayout">
        <pc:chgData name="kamsali venkatesh" userId="e19cd8a24024011e" providerId="LiveId" clId="{F9F49AA3-5AA7-4ABA-A881-B5DB26D2CAC4}" dt="2023-02-21T16:09:06.671" v="696"/>
        <pc:sldMasterMkLst>
          <pc:docMk/>
          <pc:sldMasterMk cId="20544752" sldId="2147483883"/>
        </pc:sldMasterMkLst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084228583" sldId="2147483884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838561755" sldId="2147483885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1826644531" sldId="2147483886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3375997242" sldId="2147483887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499327543" sldId="2147483888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3981053350" sldId="2147483889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615215002" sldId="2147483890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635289368" sldId="2147483891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833852877" sldId="2147483892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4110860736" sldId="2147483893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1668247447" sldId="2147483894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324064726" sldId="2147483895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1493383240" sldId="2147483896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794567609" sldId="2147483897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2545373842" sldId="2147483898"/>
          </pc:sldLayoutMkLst>
        </pc:sldLayoutChg>
        <pc:sldLayoutChg chg="setBg">
          <pc:chgData name="kamsali venkatesh" userId="e19cd8a24024011e" providerId="LiveId" clId="{F9F49AA3-5AA7-4ABA-A881-B5DB26D2CAC4}" dt="2023-02-21T16:09:06.671" v="696"/>
          <pc:sldLayoutMkLst>
            <pc:docMk/>
            <pc:sldMasterMk cId="20544752" sldId="2147483883"/>
            <pc:sldLayoutMk cId="363427791" sldId="214748389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hyperlink" Target="https://databaseteam-github-io-q813.vercel.app/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5" Type="http://schemas.openxmlformats.org/officeDocument/2006/relationships/hyperlink" Target="https://databaseteam-github-io-q813.vercel.app/" TargetMode="External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0BBCE1-EC26-4B7B-863A-06D81619A91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42372CB-6705-4D5C-853C-239E210B480B}">
      <dgm:prSet/>
      <dgm:spPr/>
      <dgm:t>
        <a:bodyPr/>
        <a:lstStyle/>
        <a:p>
          <a:pPr>
            <a:defRPr cap="all"/>
          </a:pPr>
          <a:r>
            <a:rPr lang="en-IN"/>
            <a:t>Website link-</a:t>
          </a:r>
          <a:endParaRPr lang="en-US"/>
        </a:p>
      </dgm:t>
    </dgm:pt>
    <dgm:pt modelId="{4449882E-3651-4D97-93E3-184F0390244A}" type="parTrans" cxnId="{9CEE0508-1FC6-45BF-A1DA-B004835468C7}">
      <dgm:prSet/>
      <dgm:spPr/>
      <dgm:t>
        <a:bodyPr/>
        <a:lstStyle/>
        <a:p>
          <a:endParaRPr lang="en-US"/>
        </a:p>
      </dgm:t>
    </dgm:pt>
    <dgm:pt modelId="{FAB176FF-FDA9-4B7E-8838-BB03CC984FFE}" type="sibTrans" cxnId="{9CEE0508-1FC6-45BF-A1DA-B004835468C7}">
      <dgm:prSet/>
      <dgm:spPr/>
      <dgm:t>
        <a:bodyPr/>
        <a:lstStyle/>
        <a:p>
          <a:endParaRPr lang="en-US"/>
        </a:p>
      </dgm:t>
    </dgm:pt>
    <dgm:pt modelId="{02CDBFF3-0244-44A0-9B4C-3158A5BDE909}">
      <dgm:prSet/>
      <dgm:spPr/>
      <dgm:t>
        <a:bodyPr/>
        <a:lstStyle/>
        <a:p>
          <a:pPr>
            <a:defRPr cap="all"/>
          </a:pPr>
          <a:r>
            <a:rPr lang="en-IN" dirty="0">
              <a:hlinkClick xmlns:r="http://schemas.openxmlformats.org/officeDocument/2006/relationships" r:id="rId1"/>
            </a:rPr>
            <a:t>https://databaseteam-github-io-q813.vercel.app/</a:t>
          </a:r>
          <a:endParaRPr lang="en-US" dirty="0"/>
        </a:p>
      </dgm:t>
    </dgm:pt>
    <dgm:pt modelId="{5C987D96-8A97-420D-922C-B844370641E4}" type="parTrans" cxnId="{7CBD3098-D9C5-4B0F-AEB6-D66755BD6FBE}">
      <dgm:prSet/>
      <dgm:spPr/>
      <dgm:t>
        <a:bodyPr/>
        <a:lstStyle/>
        <a:p>
          <a:endParaRPr lang="en-US"/>
        </a:p>
      </dgm:t>
    </dgm:pt>
    <dgm:pt modelId="{0B0B2983-2445-4BD7-AFFA-36E29563AEAF}" type="sibTrans" cxnId="{7CBD3098-D9C5-4B0F-AEB6-D66755BD6FBE}">
      <dgm:prSet/>
      <dgm:spPr/>
      <dgm:t>
        <a:bodyPr/>
        <a:lstStyle/>
        <a:p>
          <a:endParaRPr lang="en-US"/>
        </a:p>
      </dgm:t>
    </dgm:pt>
    <dgm:pt modelId="{17230F4E-B605-4BB1-881E-4C236179BD65}" type="pres">
      <dgm:prSet presAssocID="{7B0BBCE1-EC26-4B7B-863A-06D81619A910}" presName="root" presStyleCnt="0">
        <dgm:presLayoutVars>
          <dgm:dir/>
          <dgm:resizeHandles val="exact"/>
        </dgm:presLayoutVars>
      </dgm:prSet>
      <dgm:spPr/>
    </dgm:pt>
    <dgm:pt modelId="{9621EA37-B359-4F91-ABCA-847469C41C48}" type="pres">
      <dgm:prSet presAssocID="{042372CB-6705-4D5C-853C-239E210B480B}" presName="compNode" presStyleCnt="0"/>
      <dgm:spPr/>
    </dgm:pt>
    <dgm:pt modelId="{9D061D07-9E60-477E-A230-2A58DE789223}" type="pres">
      <dgm:prSet presAssocID="{042372CB-6705-4D5C-853C-239E210B480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A2B0F64E-75A4-4DC1-9007-A20541C06D69}" type="pres">
      <dgm:prSet presAssocID="{042372CB-6705-4D5C-853C-239E210B480B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848C615-9DD6-4C1A-A098-494E04425855}" type="pres">
      <dgm:prSet presAssocID="{042372CB-6705-4D5C-853C-239E210B480B}" presName="spaceRect" presStyleCnt="0"/>
      <dgm:spPr/>
    </dgm:pt>
    <dgm:pt modelId="{933BF557-3D30-4450-A66A-D0D66DAF20CF}" type="pres">
      <dgm:prSet presAssocID="{042372CB-6705-4D5C-853C-239E210B480B}" presName="textRect" presStyleLbl="revTx" presStyleIdx="0" presStyleCnt="2">
        <dgm:presLayoutVars>
          <dgm:chMax val="1"/>
          <dgm:chPref val="1"/>
        </dgm:presLayoutVars>
      </dgm:prSet>
      <dgm:spPr/>
    </dgm:pt>
    <dgm:pt modelId="{A6CD1601-C212-4720-A90E-E2517A6548D2}" type="pres">
      <dgm:prSet presAssocID="{FAB176FF-FDA9-4B7E-8838-BB03CC984FFE}" presName="sibTrans" presStyleCnt="0"/>
      <dgm:spPr/>
    </dgm:pt>
    <dgm:pt modelId="{F1829AAE-71E7-4A99-AADB-5BA835179958}" type="pres">
      <dgm:prSet presAssocID="{02CDBFF3-0244-44A0-9B4C-3158A5BDE909}" presName="compNode" presStyleCnt="0"/>
      <dgm:spPr/>
    </dgm:pt>
    <dgm:pt modelId="{861C54DF-C484-45E1-848F-F5631E20202D}" type="pres">
      <dgm:prSet presAssocID="{02CDBFF3-0244-44A0-9B4C-3158A5BDE909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3E8D3453-DA0C-4DEF-811D-B35562D3E87F}" type="pres">
      <dgm:prSet presAssocID="{02CDBFF3-0244-44A0-9B4C-3158A5BDE909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0B7657AE-7356-494A-AD0A-D788F62491CF}" type="pres">
      <dgm:prSet presAssocID="{02CDBFF3-0244-44A0-9B4C-3158A5BDE909}" presName="spaceRect" presStyleCnt="0"/>
      <dgm:spPr/>
    </dgm:pt>
    <dgm:pt modelId="{C2516936-2B56-43B9-B3AC-CA9274E427EE}" type="pres">
      <dgm:prSet presAssocID="{02CDBFF3-0244-44A0-9B4C-3158A5BDE90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CEE0508-1FC6-45BF-A1DA-B004835468C7}" srcId="{7B0BBCE1-EC26-4B7B-863A-06D81619A910}" destId="{042372CB-6705-4D5C-853C-239E210B480B}" srcOrd="0" destOrd="0" parTransId="{4449882E-3651-4D97-93E3-184F0390244A}" sibTransId="{FAB176FF-FDA9-4B7E-8838-BB03CC984FFE}"/>
    <dgm:cxn modelId="{6FA8728B-6B08-40F7-A039-0552FE2E3A26}" type="presOf" srcId="{02CDBFF3-0244-44A0-9B4C-3158A5BDE909}" destId="{C2516936-2B56-43B9-B3AC-CA9274E427EE}" srcOrd="0" destOrd="0" presId="urn:microsoft.com/office/officeart/2018/5/layout/IconLeafLabelList"/>
    <dgm:cxn modelId="{7CBD3098-D9C5-4B0F-AEB6-D66755BD6FBE}" srcId="{7B0BBCE1-EC26-4B7B-863A-06D81619A910}" destId="{02CDBFF3-0244-44A0-9B4C-3158A5BDE909}" srcOrd="1" destOrd="0" parTransId="{5C987D96-8A97-420D-922C-B844370641E4}" sibTransId="{0B0B2983-2445-4BD7-AFFA-36E29563AEAF}"/>
    <dgm:cxn modelId="{FBE06AC5-215E-419D-A6C1-368AD4041846}" type="presOf" srcId="{042372CB-6705-4D5C-853C-239E210B480B}" destId="{933BF557-3D30-4450-A66A-D0D66DAF20CF}" srcOrd="0" destOrd="0" presId="urn:microsoft.com/office/officeart/2018/5/layout/IconLeafLabelList"/>
    <dgm:cxn modelId="{0E3AA5E6-B53F-40B1-8F50-57C99D73C91A}" type="presOf" srcId="{7B0BBCE1-EC26-4B7B-863A-06D81619A910}" destId="{17230F4E-B605-4BB1-881E-4C236179BD65}" srcOrd="0" destOrd="0" presId="urn:microsoft.com/office/officeart/2018/5/layout/IconLeafLabelList"/>
    <dgm:cxn modelId="{E950E536-A2A0-4C54-942C-828D75B0D83B}" type="presParOf" srcId="{17230F4E-B605-4BB1-881E-4C236179BD65}" destId="{9621EA37-B359-4F91-ABCA-847469C41C48}" srcOrd="0" destOrd="0" presId="urn:microsoft.com/office/officeart/2018/5/layout/IconLeafLabelList"/>
    <dgm:cxn modelId="{761981A8-9919-4C25-A363-24864C53584B}" type="presParOf" srcId="{9621EA37-B359-4F91-ABCA-847469C41C48}" destId="{9D061D07-9E60-477E-A230-2A58DE789223}" srcOrd="0" destOrd="0" presId="urn:microsoft.com/office/officeart/2018/5/layout/IconLeafLabelList"/>
    <dgm:cxn modelId="{41BE1AC9-ABFC-485E-AC03-2CF9434CE553}" type="presParOf" srcId="{9621EA37-B359-4F91-ABCA-847469C41C48}" destId="{A2B0F64E-75A4-4DC1-9007-A20541C06D69}" srcOrd="1" destOrd="0" presId="urn:microsoft.com/office/officeart/2018/5/layout/IconLeafLabelList"/>
    <dgm:cxn modelId="{3C9E5B5F-FC80-4546-A2A0-057C18019A77}" type="presParOf" srcId="{9621EA37-B359-4F91-ABCA-847469C41C48}" destId="{0848C615-9DD6-4C1A-A098-494E04425855}" srcOrd="2" destOrd="0" presId="urn:microsoft.com/office/officeart/2018/5/layout/IconLeafLabelList"/>
    <dgm:cxn modelId="{806551DF-1830-4E3B-9AB3-60DBBDD83DF2}" type="presParOf" srcId="{9621EA37-B359-4F91-ABCA-847469C41C48}" destId="{933BF557-3D30-4450-A66A-D0D66DAF20CF}" srcOrd="3" destOrd="0" presId="urn:microsoft.com/office/officeart/2018/5/layout/IconLeafLabelList"/>
    <dgm:cxn modelId="{FD84D499-4873-4108-B501-FBC10860558B}" type="presParOf" srcId="{17230F4E-B605-4BB1-881E-4C236179BD65}" destId="{A6CD1601-C212-4720-A90E-E2517A6548D2}" srcOrd="1" destOrd="0" presId="urn:microsoft.com/office/officeart/2018/5/layout/IconLeafLabelList"/>
    <dgm:cxn modelId="{7419CDE1-EB59-4162-BA64-B8209ACCF83A}" type="presParOf" srcId="{17230F4E-B605-4BB1-881E-4C236179BD65}" destId="{F1829AAE-71E7-4A99-AADB-5BA835179958}" srcOrd="2" destOrd="0" presId="urn:microsoft.com/office/officeart/2018/5/layout/IconLeafLabelList"/>
    <dgm:cxn modelId="{19D69DCF-50AD-489C-8BC9-02CE3E823C2E}" type="presParOf" srcId="{F1829AAE-71E7-4A99-AADB-5BA835179958}" destId="{861C54DF-C484-45E1-848F-F5631E20202D}" srcOrd="0" destOrd="0" presId="urn:microsoft.com/office/officeart/2018/5/layout/IconLeafLabelList"/>
    <dgm:cxn modelId="{EBE16DE9-9D4A-4CA2-AC82-9FE3B0273388}" type="presParOf" srcId="{F1829AAE-71E7-4A99-AADB-5BA835179958}" destId="{3E8D3453-DA0C-4DEF-811D-B35562D3E87F}" srcOrd="1" destOrd="0" presId="urn:microsoft.com/office/officeart/2018/5/layout/IconLeafLabelList"/>
    <dgm:cxn modelId="{34CD004A-058C-4F7F-BFD3-F36B27D4DEEF}" type="presParOf" srcId="{F1829AAE-71E7-4A99-AADB-5BA835179958}" destId="{0B7657AE-7356-494A-AD0A-D788F62491CF}" srcOrd="2" destOrd="0" presId="urn:microsoft.com/office/officeart/2018/5/layout/IconLeafLabelList"/>
    <dgm:cxn modelId="{CDAED716-2F89-4E1E-84FA-C1A4319CE430}" type="presParOf" srcId="{F1829AAE-71E7-4A99-AADB-5BA835179958}" destId="{C2516936-2B56-43B9-B3AC-CA9274E427E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61D07-9E60-477E-A230-2A58DE789223}">
      <dsp:nvSpPr>
        <dsp:cNvPr id="0" name=""/>
        <dsp:cNvSpPr/>
      </dsp:nvSpPr>
      <dsp:spPr>
        <a:xfrm>
          <a:off x="1085155" y="1407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0F64E-75A4-4DC1-9007-A20541C06D69}">
      <dsp:nvSpPr>
        <dsp:cNvPr id="0" name=""/>
        <dsp:cNvSpPr/>
      </dsp:nvSpPr>
      <dsp:spPr>
        <a:xfrm>
          <a:off x="1553156" y="6087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BF557-3D30-4450-A66A-D0D66DAF20CF}">
      <dsp:nvSpPr>
        <dsp:cNvPr id="0" name=""/>
        <dsp:cNvSpPr/>
      </dsp:nvSpPr>
      <dsp:spPr>
        <a:xfrm>
          <a:off x="383155" y="30207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/>
            <a:t>Website link-</a:t>
          </a:r>
          <a:endParaRPr lang="en-US" sz="2000" kern="1200"/>
        </a:p>
      </dsp:txBody>
      <dsp:txXfrm>
        <a:off x="383155" y="3020718"/>
        <a:ext cx="3600000" cy="720000"/>
      </dsp:txXfrm>
    </dsp:sp>
    <dsp:sp modelId="{861C54DF-C484-45E1-848F-F5631E20202D}">
      <dsp:nvSpPr>
        <dsp:cNvPr id="0" name=""/>
        <dsp:cNvSpPr/>
      </dsp:nvSpPr>
      <dsp:spPr>
        <a:xfrm>
          <a:off x="5315156" y="1407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D3453-DA0C-4DEF-811D-B35562D3E87F}">
      <dsp:nvSpPr>
        <dsp:cNvPr id="0" name=""/>
        <dsp:cNvSpPr/>
      </dsp:nvSpPr>
      <dsp:spPr>
        <a:xfrm>
          <a:off x="5783156" y="6087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516936-2B56-43B9-B3AC-CA9274E427EE}">
      <dsp:nvSpPr>
        <dsp:cNvPr id="0" name=""/>
        <dsp:cNvSpPr/>
      </dsp:nvSpPr>
      <dsp:spPr>
        <a:xfrm>
          <a:off x="4613156" y="30207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kern="1200" dirty="0">
              <a:hlinkClick xmlns:r="http://schemas.openxmlformats.org/officeDocument/2006/relationships" r:id="rId5"/>
            </a:rPr>
            <a:t>https://databaseteam-github-io-q813.vercel.app/</a:t>
          </a:r>
          <a:endParaRPr lang="en-US" sz="2000" kern="1200" dirty="0"/>
        </a:p>
      </dsp:txBody>
      <dsp:txXfrm>
        <a:off x="4613156" y="3020718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4228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860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247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064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3383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56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373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27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561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644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9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327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053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5215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28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85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21C93-F335-4F4A-B8C3-509C88202F95}" type="datetimeFigureOut">
              <a:rPr lang="en-IN" smtClean="0"/>
              <a:t>22-02-2023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2538881-0A20-475E-9AB3-8E188854A7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black-and-gray-dslr-camera-black-dslr-camera-black-point-point-and-shoot-camera-wallpaper-wjanc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he-button-button-button-design-1161335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4">
            <a:extLst>
              <a:ext uri="{FF2B5EF4-FFF2-40B4-BE49-F238E27FC236}">
                <a16:creationId xmlns:a16="http://schemas.microsoft.com/office/drawing/2014/main" id="{09F8FF66-0C1C-3A20-58BC-20F3C0936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3512" r="15989" b="9091"/>
          <a:stretch/>
        </p:blipFill>
        <p:spPr>
          <a:xfrm>
            <a:off x="5097780" y="-1"/>
            <a:ext cx="7091044" cy="6858001"/>
          </a:xfrm>
          <a:custGeom>
            <a:avLst/>
            <a:gdLst/>
            <a:ahLst/>
            <a:cxnLst/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A495CD-3232-D4A0-30E9-E2E805179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IN" dirty="0">
                <a:latin typeface="Algerian" panose="04020705040A02060702" pitchFamily="82" charset="0"/>
              </a:rPr>
              <a:t>welcome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A30D1-290E-C474-3459-DD83AF9D9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866" y="4082433"/>
            <a:ext cx="5113217" cy="1096901"/>
          </a:xfrm>
        </p:spPr>
        <p:txBody>
          <a:bodyPr>
            <a:normAutofit/>
          </a:bodyPr>
          <a:lstStyle/>
          <a:p>
            <a:r>
              <a:rPr lang="en-IN" sz="1600">
                <a:latin typeface="Aharoni" panose="020B0604020202020204" pitchFamily="2" charset="-79"/>
                <a:cs typeface="Aharoni" panose="020B0604020202020204" pitchFamily="2" charset="-79"/>
              </a:rPr>
              <a:t>TO   OUR   PRESENTATION</a:t>
            </a:r>
          </a:p>
          <a:p>
            <a:endParaRPr lang="en-IN" sz="160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endParaRPr lang="en-IN" sz="160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33704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72268B-9E64-19E0-427D-ABF859BD3482}"/>
              </a:ext>
            </a:extLst>
          </p:cNvPr>
          <p:cNvSpPr txBox="1"/>
          <p:nvPr/>
        </p:nvSpPr>
        <p:spPr>
          <a:xfrm>
            <a:off x="1123950" y="1110526"/>
            <a:ext cx="7839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sz="4400" dirty="0">
                <a:latin typeface="Algerian" panose="04020705040A02060702" pitchFamily="82" charset="0"/>
              </a:rPr>
              <a:t>SQUAD---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5271F3-CC5B-8290-FA6B-EE468B5E2ADC}"/>
              </a:ext>
            </a:extLst>
          </p:cNvPr>
          <p:cNvSpPr txBox="1"/>
          <p:nvPr/>
        </p:nvSpPr>
        <p:spPr>
          <a:xfrm>
            <a:off x="1123950" y="533400"/>
            <a:ext cx="712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PROJECT DONE BY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55E04-AA5C-565B-3F85-B8A43DE02CD7}"/>
              </a:ext>
            </a:extLst>
          </p:cNvPr>
          <p:cNvSpPr txBox="1"/>
          <p:nvPr/>
        </p:nvSpPr>
        <p:spPr>
          <a:xfrm>
            <a:off x="1123950" y="2142827"/>
            <a:ext cx="703897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/>
                </a:solidFill>
              </a:rPr>
              <a:t>PORTFOLIO-</a:t>
            </a:r>
          </a:p>
          <a:p>
            <a:endParaRPr lang="en-IN" dirty="0"/>
          </a:p>
          <a:p>
            <a:r>
              <a:rPr lang="en-IN" sz="2400" dirty="0"/>
              <a:t>CS21B1061 – CH SHIVA KASHYAP</a:t>
            </a:r>
          </a:p>
          <a:p>
            <a:endParaRPr lang="en-IN" sz="2400" dirty="0">
              <a:solidFill>
                <a:schemeClr val="accent6"/>
              </a:solidFill>
            </a:endParaRPr>
          </a:p>
          <a:p>
            <a:r>
              <a:rPr lang="en-IN" sz="2400" dirty="0">
                <a:solidFill>
                  <a:srgbClr val="00B050"/>
                </a:solidFill>
              </a:rPr>
              <a:t>HOMEPAGE-</a:t>
            </a:r>
          </a:p>
          <a:p>
            <a:endParaRPr lang="en-IN" sz="2400" dirty="0">
              <a:solidFill>
                <a:srgbClr val="00B050"/>
              </a:solidFill>
            </a:endParaRPr>
          </a:p>
          <a:p>
            <a:r>
              <a:rPr lang="en-IN" sz="2400" dirty="0"/>
              <a:t>CS21B2023 – L DEVANSH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55E84-955A-FC26-75BC-E81DFCC29C95}"/>
              </a:ext>
            </a:extLst>
          </p:cNvPr>
          <p:cNvSpPr txBox="1"/>
          <p:nvPr/>
        </p:nvSpPr>
        <p:spPr>
          <a:xfrm>
            <a:off x="1123950" y="4105275"/>
            <a:ext cx="78390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solidFill>
                <a:schemeClr val="accent5"/>
              </a:solidFill>
            </a:endParaRPr>
          </a:p>
          <a:p>
            <a:endParaRPr lang="en-IN" sz="2000" dirty="0">
              <a:solidFill>
                <a:schemeClr val="accent5"/>
              </a:solidFill>
            </a:endParaRPr>
          </a:p>
          <a:p>
            <a:r>
              <a:rPr lang="en-IN" sz="2000" dirty="0">
                <a:solidFill>
                  <a:schemeClr val="accent5"/>
                </a:solidFill>
              </a:rPr>
              <a:t>RESUME-</a:t>
            </a:r>
          </a:p>
          <a:p>
            <a:endParaRPr lang="en-IN" dirty="0"/>
          </a:p>
          <a:p>
            <a:r>
              <a:rPr lang="en-IN" sz="2400" dirty="0"/>
              <a:t>CS21B2029 – K VENKATESH</a:t>
            </a:r>
          </a:p>
          <a:p>
            <a:r>
              <a:rPr lang="en-IN" sz="2400" dirty="0"/>
              <a:t>CS21B2041 – R JEEVAN KUMAR</a:t>
            </a:r>
          </a:p>
        </p:txBody>
      </p:sp>
    </p:spTree>
    <p:extLst>
      <p:ext uri="{BB962C8B-B14F-4D97-AF65-F5344CB8AC3E}">
        <p14:creationId xmlns:p14="http://schemas.microsoft.com/office/powerpoint/2010/main" val="94186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extBox 1">
            <a:extLst>
              <a:ext uri="{FF2B5EF4-FFF2-40B4-BE49-F238E27FC236}">
                <a16:creationId xmlns:a16="http://schemas.microsoft.com/office/drawing/2014/main" id="{030B85BD-8884-2535-A486-24071C09A0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315877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5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F84610B-4937-CBC3-DA38-7593AC9F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6" y="0"/>
            <a:ext cx="8923940" cy="3296620"/>
          </a:xfrm>
          <a:prstGeom prst="rect">
            <a:avLst/>
          </a:prstGeom>
        </p:spPr>
      </p:pic>
      <p:pic>
        <p:nvPicPr>
          <p:cNvPr id="5" name="Picture 4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302CD80F-BDFF-199D-4840-A8C279BA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26" y="3339870"/>
            <a:ext cx="8923940" cy="3267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B3681-B6BD-D3AC-A332-CB0FB365F3B6}"/>
              </a:ext>
            </a:extLst>
          </p:cNvPr>
          <p:cNvSpPr txBox="1"/>
          <p:nvPr/>
        </p:nvSpPr>
        <p:spPr>
          <a:xfrm>
            <a:off x="9709608" y="2092751"/>
            <a:ext cx="1904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23756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21618-BCD3-F277-74E7-8DC492B61846}"/>
              </a:ext>
            </a:extLst>
          </p:cNvPr>
          <p:cNvSpPr txBox="1"/>
          <p:nvPr/>
        </p:nvSpPr>
        <p:spPr>
          <a:xfrm>
            <a:off x="1152525" y="561975"/>
            <a:ext cx="6991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 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r>
              <a:rPr lang="en-IN" sz="2000" dirty="0">
                <a:solidFill>
                  <a:schemeClr val="bg1"/>
                </a:solidFill>
              </a:rPr>
              <a:t>CH Shiva Kashyap</a:t>
            </a:r>
          </a:p>
          <a:p>
            <a:pPr marL="457200" indent="-457200">
              <a:buAutoNum type="arabicParenR"/>
            </a:pPr>
            <a:endParaRPr lang="en-IN" sz="2000" dirty="0">
              <a:solidFill>
                <a:schemeClr val="bg1"/>
              </a:solidFill>
            </a:endParaRPr>
          </a:p>
          <a:p>
            <a:pPr marL="457200" indent="-457200">
              <a:buAutoNum type="arabicParenR"/>
            </a:pPr>
            <a:endParaRPr lang="en-IN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C668E29-306E-2B2C-7D6B-D4B562F95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91" y="154018"/>
            <a:ext cx="3616046" cy="2465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874AAB-8E9F-FD07-B225-C94324B3E3DC}"/>
              </a:ext>
            </a:extLst>
          </p:cNvPr>
          <p:cNvSpPr txBox="1"/>
          <p:nvPr/>
        </p:nvSpPr>
        <p:spPr>
          <a:xfrm>
            <a:off x="1152525" y="2083324"/>
            <a:ext cx="4943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USED TECHNOLOGIES-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HTML , CSS  bootstrap and font awesome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032F7-C20F-5702-0A12-610C1F01EA09}"/>
              </a:ext>
            </a:extLst>
          </p:cNvPr>
          <p:cNvSpPr txBox="1"/>
          <p:nvPr/>
        </p:nvSpPr>
        <p:spPr>
          <a:xfrm>
            <a:off x="1152525" y="3761295"/>
            <a:ext cx="4871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Difficulty in padding text and images to perfect positions.</a:t>
            </a:r>
          </a:p>
        </p:txBody>
      </p:sp>
      <p:pic>
        <p:nvPicPr>
          <p:cNvPr id="6" name="Picture 5" descr="A picture containing text, monitor, indoor, electronics&#10;&#10;Description automatically generated">
            <a:extLst>
              <a:ext uri="{FF2B5EF4-FFF2-40B4-BE49-F238E27FC236}">
                <a16:creationId xmlns:a16="http://schemas.microsoft.com/office/drawing/2014/main" id="{87F94DBD-5625-7E41-C979-487E0A01F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28" y="3299381"/>
            <a:ext cx="6323271" cy="33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988DD8-87F0-C16D-CA96-2B968E998141}"/>
              </a:ext>
            </a:extLst>
          </p:cNvPr>
          <p:cNvSpPr txBox="1"/>
          <p:nvPr/>
        </p:nvSpPr>
        <p:spPr>
          <a:xfrm>
            <a:off x="1197203" y="605476"/>
            <a:ext cx="606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L </a:t>
            </a:r>
            <a:r>
              <a:rPr lang="en-IN" dirty="0" err="1"/>
              <a:t>Devansh</a:t>
            </a:r>
            <a:endParaRPr lang="en-IN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C72D03-6C5B-E4DC-3F95-BEB0B2DDD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27" y="210342"/>
            <a:ext cx="3872723" cy="2196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236FF-0CF8-FC73-3842-7E77FCE248D5}"/>
              </a:ext>
            </a:extLst>
          </p:cNvPr>
          <p:cNvSpPr txBox="1"/>
          <p:nvPr/>
        </p:nvSpPr>
        <p:spPr>
          <a:xfrm>
            <a:off x="1357460" y="2828835"/>
            <a:ext cx="606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Difficulty while creating cards without using bootstrap.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Button 3d effect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00865B-626C-D80F-6DC4-98F2F50D40F0}"/>
              </a:ext>
            </a:extLst>
          </p:cNvPr>
          <p:cNvSpPr txBox="1"/>
          <p:nvPr/>
        </p:nvSpPr>
        <p:spPr>
          <a:xfrm>
            <a:off x="1357460" y="1308616"/>
            <a:ext cx="5410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TECHNOLOGIES USED-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HTML, CSS, bootstrap , </a:t>
            </a:r>
            <a:r>
              <a:rPr lang="en-IN" dirty="0" err="1"/>
              <a:t>fontawesome</a:t>
            </a:r>
            <a:r>
              <a:rPr lang="en-IN" dirty="0"/>
              <a:t> and animation.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571B3BA-2DC4-B20C-D0E9-08B3415ED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472" y="3322091"/>
            <a:ext cx="6328528" cy="290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5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8E6BB3-B1D2-D91F-335B-59F66325501D}"/>
              </a:ext>
            </a:extLst>
          </p:cNvPr>
          <p:cNvSpPr txBox="1"/>
          <p:nvPr/>
        </p:nvSpPr>
        <p:spPr>
          <a:xfrm>
            <a:off x="1038225" y="962025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 K venkatesh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EF5FDC-96E0-81AA-8DEE-68D6D1EB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81" y="66675"/>
            <a:ext cx="4625643" cy="2714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4EF3CC-8163-D392-876F-A8D1D06F223D}"/>
              </a:ext>
            </a:extLst>
          </p:cNvPr>
          <p:cNvSpPr txBox="1"/>
          <p:nvPr/>
        </p:nvSpPr>
        <p:spPr>
          <a:xfrm>
            <a:off x="1131217" y="3850953"/>
            <a:ext cx="57409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Didn’t got the exact icons for hobbies section.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Arrangement of lines in desired areas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2757B-258A-66E5-5862-296EEB40FC25}"/>
              </a:ext>
            </a:extLst>
          </p:cNvPr>
          <p:cNvSpPr txBox="1"/>
          <p:nvPr/>
        </p:nvSpPr>
        <p:spPr>
          <a:xfrm>
            <a:off x="1338606" y="1857080"/>
            <a:ext cx="5260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TECHNOLOGIES USED-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HTML, CSS and font awesome</a:t>
            </a:r>
          </a:p>
        </p:txBody>
      </p:sp>
      <p:pic>
        <p:nvPicPr>
          <p:cNvPr id="7" name="Picture 6" descr="A picture containing text, person, person, dark&#10;&#10;Description automatically generated">
            <a:extLst>
              <a:ext uri="{FF2B5EF4-FFF2-40B4-BE49-F238E27FC236}">
                <a16:creationId xmlns:a16="http://schemas.microsoft.com/office/drawing/2014/main" id="{1A7A4795-5045-C4DB-C82B-0EE5F588E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008" y="3556762"/>
            <a:ext cx="5821991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3578A-C5FA-F167-4E15-3E3B6066C10B}"/>
              </a:ext>
            </a:extLst>
          </p:cNvPr>
          <p:cNvSpPr txBox="1"/>
          <p:nvPr/>
        </p:nvSpPr>
        <p:spPr>
          <a:xfrm>
            <a:off x="2286000" y="952500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4) R Jeevan Kumar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05D1B-20CA-8FFF-630A-DA4E0A807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79" y="72111"/>
            <a:ext cx="4222008" cy="26615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FB1DA-B58D-6B3B-7BEC-0CA6E797FE5D}"/>
              </a:ext>
            </a:extLst>
          </p:cNvPr>
          <p:cNvSpPr txBox="1"/>
          <p:nvPr/>
        </p:nvSpPr>
        <p:spPr>
          <a:xfrm>
            <a:off x="697584" y="3902697"/>
            <a:ext cx="56560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Arrangement of statements in the desired areas took some 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Difficulty in finding font awesome icons and </a:t>
            </a:r>
            <a:r>
              <a:rPr lang="en-IN" dirty="0" err="1"/>
              <a:t>aligining</a:t>
            </a:r>
            <a:r>
              <a:rPr lang="en-IN" dirty="0"/>
              <a:t> them in sequence.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97B31-D517-7D72-FC6C-675548C171CC}"/>
              </a:ext>
            </a:extLst>
          </p:cNvPr>
          <p:cNvSpPr txBox="1"/>
          <p:nvPr/>
        </p:nvSpPr>
        <p:spPr>
          <a:xfrm>
            <a:off x="848412" y="1857080"/>
            <a:ext cx="6240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TECHNOLOGIES USED-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HTML , CSS and font awesome</a:t>
            </a:r>
          </a:p>
        </p:txBody>
      </p:sp>
      <p:pic>
        <p:nvPicPr>
          <p:cNvPr id="7" name="Picture 6" descr="Graphical user interface, website&#10;&#10;Description automatically generated with medium confidence">
            <a:extLst>
              <a:ext uri="{FF2B5EF4-FFF2-40B4-BE49-F238E27FC236}">
                <a16:creationId xmlns:a16="http://schemas.microsoft.com/office/drawing/2014/main" id="{9E37E918-7330-1E58-03EF-A6601AFA6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20" y="3496153"/>
            <a:ext cx="5945980" cy="266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F0024-4E66-0FDA-880B-F7F03746370A}"/>
              </a:ext>
            </a:extLst>
          </p:cNvPr>
          <p:cNvSpPr txBox="1"/>
          <p:nvPr/>
        </p:nvSpPr>
        <p:spPr>
          <a:xfrm>
            <a:off x="4974337" y="1265314"/>
            <a:ext cx="4299666" cy="324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Thanks for watching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1A366E6-D7AC-49B6-D1F0-80A517199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46154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1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199</TotalTime>
  <Words>157</Words>
  <Application>Microsoft Office PowerPoint</Application>
  <PresentationFormat>Widescreen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Aharoni</vt:lpstr>
      <vt:lpstr>Algerian</vt:lpstr>
      <vt:lpstr>Arial</vt:lpstr>
      <vt:lpstr>Trebuchet MS</vt:lpstr>
      <vt:lpstr>Wingdings</vt:lpstr>
      <vt:lpstr>Wingdings 3</vt:lpstr>
      <vt:lpstr>Facet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kamsali venkatesh</dc:creator>
  <cp:lastModifiedBy>kamsali venkatesh</cp:lastModifiedBy>
  <cp:revision>1</cp:revision>
  <dcterms:created xsi:type="dcterms:W3CDTF">2023-02-21T13:35:49Z</dcterms:created>
  <dcterms:modified xsi:type="dcterms:W3CDTF">2023-02-22T09:06:16Z</dcterms:modified>
</cp:coreProperties>
</file>